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6" r:id="rId9"/>
    <p:sldId id="375" r:id="rId10"/>
    <p:sldId id="374" r:id="rId11"/>
    <p:sldId id="37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كسرت سهام العدو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 smtClean="0"/>
              <a:t>5</a:t>
            </a:r>
            <a:r>
              <a:rPr lang="ar-EG" sz="8000" b="1" dirty="0" smtClean="0"/>
              <a:t>-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في وادي ظل الموت</a:t>
            </a:r>
            <a:br>
              <a:rPr lang="ar-EG" sz="8000" b="1" dirty="0" smtClean="0"/>
            </a:br>
            <a:r>
              <a:rPr lang="ar-EG" sz="8000" b="1" dirty="0" smtClean="0"/>
              <a:t>يدك تمسك يدي</a:t>
            </a:r>
            <a:br>
              <a:rPr lang="ar-EG" sz="8000" b="1" dirty="0" smtClean="0"/>
            </a:br>
            <a:r>
              <a:rPr lang="ar-EG" sz="8000" b="1" dirty="0" smtClean="0"/>
              <a:t>أشدو بأعلى صوتي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لأنك </a:t>
            </a:r>
            <a:r>
              <a:rPr lang="ar-EG" sz="8000" b="1" dirty="0" smtClean="0"/>
              <a:t>معي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على حساب الدم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وقوة </a:t>
            </a:r>
            <a:r>
              <a:rPr lang="ar-EG" sz="8800" b="1" dirty="0" smtClean="0"/>
              <a:t>الصليب</a:t>
            </a:r>
            <a:br>
              <a:rPr lang="ar-EG" sz="8800" b="1" dirty="0" smtClean="0"/>
            </a:br>
            <a:r>
              <a:rPr lang="ar-EG" sz="8800" b="1" dirty="0" smtClean="0"/>
              <a:t>لا نخشى لا نهتم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ملجأنا الحبيب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كسرت </a:t>
            </a:r>
            <a:r>
              <a:rPr lang="ar-EG" sz="8000" b="1" dirty="0" smtClean="0"/>
              <a:t>سهام العدو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عظمت </a:t>
            </a:r>
            <a:r>
              <a:rPr lang="ar-EG" sz="8000" b="1" dirty="0" smtClean="0"/>
              <a:t>الانتصار</a:t>
            </a:r>
            <a:br>
              <a:rPr lang="ar-EG" sz="8000" b="1" dirty="0" smtClean="0"/>
            </a:br>
            <a:r>
              <a:rPr lang="ar-EG" sz="8000" b="1" dirty="0" smtClean="0"/>
              <a:t>دسنا كل قواته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شكراً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يا بار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على حساب الدم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وقوة </a:t>
            </a:r>
            <a:r>
              <a:rPr lang="ar-EG" sz="8800" b="1" dirty="0" smtClean="0"/>
              <a:t>الصليب</a:t>
            </a:r>
            <a:br>
              <a:rPr lang="ar-EG" sz="8800" b="1" dirty="0" smtClean="0"/>
            </a:br>
            <a:r>
              <a:rPr lang="ar-EG" sz="8800" b="1" dirty="0" smtClean="0"/>
              <a:t>لا نخشى لا نهتم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ملجأنا الحبيب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 smtClean="0"/>
              <a:t>2</a:t>
            </a:r>
            <a:r>
              <a:rPr lang="ar-EG" sz="8000" b="1" dirty="0" smtClean="0"/>
              <a:t>-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يا </a:t>
            </a:r>
            <a:r>
              <a:rPr lang="ar-EG" sz="8000" b="1" dirty="0" err="1" smtClean="0"/>
              <a:t>هنانا</a:t>
            </a:r>
            <a:r>
              <a:rPr lang="ar-EG" sz="8000" b="1" dirty="0" smtClean="0"/>
              <a:t> بالبنوة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أطلقتنا </a:t>
            </a:r>
            <a:r>
              <a:rPr lang="ar-EG" sz="8000" b="1" dirty="0" smtClean="0"/>
              <a:t>أحرار</a:t>
            </a:r>
            <a:br>
              <a:rPr lang="ar-EG" sz="8000" b="1" dirty="0" smtClean="0"/>
            </a:br>
            <a:r>
              <a:rPr lang="ar-EG" sz="8000" b="1" dirty="0" smtClean="0"/>
              <a:t>والضعف أصبح قوه</a:t>
            </a:r>
            <a:br>
              <a:rPr lang="ar-EG" sz="8000" b="1" dirty="0" smtClean="0"/>
            </a:br>
            <a:r>
              <a:rPr lang="ar-EG" sz="8000" b="1" dirty="0" smtClean="0"/>
              <a:t>والأصغر صار جبار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على حساب الدم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وقوة </a:t>
            </a:r>
            <a:r>
              <a:rPr lang="ar-EG" sz="8800" b="1" dirty="0" smtClean="0"/>
              <a:t>الصليب</a:t>
            </a:r>
            <a:br>
              <a:rPr lang="ar-EG" sz="8800" b="1" dirty="0" smtClean="0"/>
            </a:br>
            <a:r>
              <a:rPr lang="ar-EG" sz="8800" b="1" dirty="0" smtClean="0"/>
              <a:t>لا نخشى لا نهتم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ملجأنا الحبيب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 smtClean="0"/>
              <a:t>3</a:t>
            </a:r>
            <a:r>
              <a:rPr lang="ar-EG" sz="8000" b="1" dirty="0" smtClean="0"/>
              <a:t>- </a:t>
            </a:r>
            <a:endParaRPr lang="en-US" sz="8000" b="1" dirty="0" smtClean="0"/>
          </a:p>
          <a:p>
            <a:pPr algn="ctr" rtl="1"/>
            <a:r>
              <a:rPr lang="ar-EG" sz="8000" b="1" dirty="0" err="1" smtClean="0"/>
              <a:t>كَ</a:t>
            </a:r>
            <a:r>
              <a:rPr lang="ar-EG" sz="8000" b="1" dirty="0" smtClean="0"/>
              <a:t> جيشٍ </a:t>
            </a:r>
            <a:r>
              <a:rPr lang="ar-EG" sz="8000" b="1" dirty="0" err="1" smtClean="0"/>
              <a:t>بِ</a:t>
            </a:r>
            <a:r>
              <a:rPr lang="ar-EG" sz="8000" b="1" dirty="0" smtClean="0"/>
              <a:t> ألوية</a:t>
            </a:r>
            <a:br>
              <a:rPr lang="ar-EG" sz="8000" b="1" dirty="0" smtClean="0"/>
            </a:br>
            <a:r>
              <a:rPr lang="ar-EG" sz="8000" b="1" dirty="0" smtClean="0"/>
              <a:t>لنا سلاح الروح</a:t>
            </a:r>
            <a:br>
              <a:rPr lang="ar-EG" sz="8000" b="1" dirty="0" smtClean="0"/>
            </a:br>
            <a:r>
              <a:rPr lang="ar-EG" sz="8000" b="1" dirty="0" smtClean="0"/>
              <a:t>قوتنا علوية من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قوة </a:t>
            </a:r>
            <a:r>
              <a:rPr lang="ar-EG" sz="8000" b="1" dirty="0" smtClean="0"/>
              <a:t>المجروح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على حساب الدم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وقوة </a:t>
            </a:r>
            <a:r>
              <a:rPr lang="ar-EG" sz="8800" b="1" dirty="0" smtClean="0"/>
              <a:t>الصليب</a:t>
            </a:r>
            <a:br>
              <a:rPr lang="ar-EG" sz="8800" b="1" dirty="0" smtClean="0"/>
            </a:br>
            <a:r>
              <a:rPr lang="ar-EG" sz="8800" b="1" dirty="0" smtClean="0"/>
              <a:t>لا نخشى لا نهتم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ملجأنا الحبيب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76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 smtClean="0"/>
              <a:t>4</a:t>
            </a:r>
            <a:r>
              <a:rPr lang="ar-EG" sz="8000" b="1" dirty="0" smtClean="0"/>
              <a:t>-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محبة أبدية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مظلة </a:t>
            </a:r>
            <a:r>
              <a:rPr lang="ar-EG" sz="8000" b="1" dirty="0" smtClean="0"/>
              <a:t>في الطريق</a:t>
            </a:r>
            <a:br>
              <a:rPr lang="ar-EG" sz="8000" b="1" dirty="0" smtClean="0"/>
            </a:br>
            <a:r>
              <a:rPr lang="ar-EG" sz="8000" b="1" dirty="0" smtClean="0"/>
              <a:t>يروينا في البرية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صوت </a:t>
            </a:r>
            <a:r>
              <a:rPr lang="ar-EG" sz="8000" b="1" dirty="0" smtClean="0"/>
              <a:t>عذب رقيق 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على حساب الدم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وقوة </a:t>
            </a:r>
            <a:r>
              <a:rPr lang="ar-EG" sz="8800" b="1" dirty="0" smtClean="0"/>
              <a:t>الصليب</a:t>
            </a:r>
            <a:br>
              <a:rPr lang="ar-EG" sz="8800" b="1" dirty="0" smtClean="0"/>
            </a:br>
            <a:r>
              <a:rPr lang="ar-EG" sz="8800" b="1" dirty="0" smtClean="0"/>
              <a:t>لا نخشى لا نهتم </a:t>
            </a:r>
            <a:endParaRPr lang="en-US" sz="8800" b="1" dirty="0" smtClean="0"/>
          </a:p>
          <a:p>
            <a:pPr algn="ctr" rtl="1"/>
            <a:r>
              <a:rPr lang="ar-EG" sz="8800" b="1" dirty="0" smtClean="0"/>
              <a:t>ملجأنا الحبيب</a:t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1697</TotalTime>
  <Words>61</Words>
  <Application>Microsoft Office PowerPoint</Application>
  <PresentationFormat>عرض على الشاشة (3:4)‏</PresentationFormat>
  <Paragraphs>34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208</cp:revision>
  <dcterms:created xsi:type="dcterms:W3CDTF">2021-12-07T14:30:00Z</dcterms:created>
  <dcterms:modified xsi:type="dcterms:W3CDTF">2022-05-04T07:31:54Z</dcterms:modified>
</cp:coreProperties>
</file>