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كل الماضي </a:t>
            </a:r>
            <a:r>
              <a:rPr lang="ar-EG" sz="7200" b="1" dirty="0" err="1" smtClean="0"/>
              <a:t>بيشهد</a:t>
            </a:r>
            <a:r>
              <a:rPr lang="ar-EG" sz="7200" b="1" dirty="0" smtClean="0"/>
              <a:t> ليك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(كل الماضي </a:t>
            </a:r>
            <a:r>
              <a:rPr lang="ar-EG" sz="7200" b="1" dirty="0" err="1" smtClean="0"/>
              <a:t>بيشهد</a:t>
            </a:r>
            <a:r>
              <a:rPr lang="ar-EG" sz="7200" b="1" dirty="0" smtClean="0"/>
              <a:t> ليك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ولحبك </a:t>
            </a:r>
            <a:r>
              <a:rPr lang="ar-EG" sz="7200" b="1" dirty="0" smtClean="0"/>
              <a:t>ورعايتك لينا</a:t>
            </a:r>
            <a:br>
              <a:rPr lang="ar-EG" sz="7200" b="1" dirty="0" smtClean="0"/>
            </a:br>
            <a:r>
              <a:rPr lang="ar-EG" sz="7200" b="1" dirty="0" smtClean="0"/>
              <a:t>والحاضر </a:t>
            </a:r>
            <a:r>
              <a:rPr lang="ar-EG" sz="7200" b="1" dirty="0" err="1" smtClean="0"/>
              <a:t>والجاي</a:t>
            </a:r>
            <a:r>
              <a:rPr lang="ar-EG" sz="7200" b="1" dirty="0" smtClean="0"/>
              <a:t> في </a:t>
            </a:r>
            <a:r>
              <a:rPr lang="ar-EG" sz="7200" b="1" dirty="0" err="1" smtClean="0"/>
              <a:t>إيدك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بالحمد </a:t>
            </a:r>
            <a:r>
              <a:rPr lang="ar-EG" sz="7200" b="1" dirty="0" err="1" smtClean="0"/>
              <a:t>هيشهد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فينا)2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(كل الماضي </a:t>
            </a:r>
            <a:r>
              <a:rPr lang="ar-EG" sz="7200" b="1" dirty="0" err="1" smtClean="0"/>
              <a:t>بيشهد</a:t>
            </a:r>
            <a:r>
              <a:rPr lang="ar-EG" sz="7200" b="1" dirty="0" smtClean="0"/>
              <a:t> ليك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ولحبك </a:t>
            </a:r>
            <a:r>
              <a:rPr lang="ar-EG" sz="7200" b="1" dirty="0" smtClean="0"/>
              <a:t>ورعايتك لينا</a:t>
            </a:r>
            <a:br>
              <a:rPr lang="ar-EG" sz="7200" b="1" dirty="0" smtClean="0"/>
            </a:br>
            <a:r>
              <a:rPr lang="ar-EG" sz="7200" b="1" dirty="0" smtClean="0"/>
              <a:t>والحاضر </a:t>
            </a:r>
            <a:r>
              <a:rPr lang="ar-EG" sz="7200" b="1" dirty="0" err="1" smtClean="0"/>
              <a:t>والجاي</a:t>
            </a:r>
            <a:r>
              <a:rPr lang="ar-EG" sz="7200" b="1" dirty="0" smtClean="0"/>
              <a:t> في </a:t>
            </a:r>
            <a:r>
              <a:rPr lang="ar-EG" sz="7200" b="1" dirty="0" err="1" smtClean="0"/>
              <a:t>إيدك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بالحمد </a:t>
            </a:r>
            <a:r>
              <a:rPr lang="ar-EG" sz="7200" b="1" dirty="0" err="1" smtClean="0"/>
              <a:t>هيشهد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فينا)2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4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  <a:r>
              <a:rPr lang="ar-EG" sz="6600" b="1" dirty="0" smtClean="0"/>
              <a:t>ما </a:t>
            </a:r>
            <a:r>
              <a:rPr lang="ar-EG" sz="6600" b="1" dirty="0" err="1" smtClean="0"/>
              <a:t>بننساش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ما </a:t>
            </a:r>
            <a:r>
              <a:rPr lang="ar-EG" sz="6600" b="1" dirty="0" err="1" smtClean="0"/>
              <a:t>بننساش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الإيد</a:t>
            </a:r>
            <a:r>
              <a:rPr lang="ar-EG" sz="6600" b="1" dirty="0" smtClean="0"/>
              <a:t> </a:t>
            </a:r>
            <a:r>
              <a:rPr lang="ar-EG" sz="6600" b="1" dirty="0" smtClean="0"/>
              <a:t>الحلوة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اللي </a:t>
            </a:r>
            <a:r>
              <a:rPr lang="ar-EG" sz="6600" b="1" dirty="0" err="1" smtClean="0"/>
              <a:t>إتمدت</a:t>
            </a:r>
            <a:r>
              <a:rPr lang="ar-EG" sz="6600" b="1" dirty="0" smtClean="0"/>
              <a:t> وقت الأزمات</a:t>
            </a:r>
            <a:br>
              <a:rPr lang="ar-EG" sz="6600" b="1" dirty="0" smtClean="0"/>
            </a:br>
            <a:r>
              <a:rPr lang="ar-EG" sz="6600" b="1" dirty="0" smtClean="0"/>
              <a:t>ولا </a:t>
            </a:r>
            <a:r>
              <a:rPr lang="ar-EG" sz="6600" b="1" dirty="0" err="1" smtClean="0"/>
              <a:t>ننساش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ولا </a:t>
            </a:r>
            <a:r>
              <a:rPr lang="ar-EG" sz="6600" b="1" dirty="0" smtClean="0"/>
              <a:t>يمكن أبدًا راح ننسي </a:t>
            </a:r>
            <a:endParaRPr lang="ar-EG" sz="6600" b="1" dirty="0" smtClean="0"/>
          </a:p>
          <a:p>
            <a:pPr algn="ctr" rtl="1"/>
            <a:r>
              <a:rPr lang="ar-EG" sz="6600" b="1" dirty="0" err="1" smtClean="0"/>
              <a:t>تعزياتك</a:t>
            </a:r>
            <a:r>
              <a:rPr lang="ar-EG" sz="6600" b="1" dirty="0" smtClean="0"/>
              <a:t> </a:t>
            </a:r>
            <a:r>
              <a:rPr lang="ar-EG" sz="6600" b="1" dirty="0" smtClean="0"/>
              <a:t>في </a:t>
            </a:r>
            <a:r>
              <a:rPr lang="ar-EG" sz="6600" b="1" dirty="0" err="1" smtClean="0"/>
              <a:t>الآلامات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(كل الماضي </a:t>
            </a:r>
            <a:r>
              <a:rPr lang="ar-EG" sz="7200" b="1" dirty="0" err="1" smtClean="0"/>
              <a:t>بيشهد</a:t>
            </a:r>
            <a:r>
              <a:rPr lang="ar-EG" sz="7200" b="1" dirty="0" smtClean="0"/>
              <a:t> ليك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ولحبك </a:t>
            </a:r>
            <a:r>
              <a:rPr lang="ar-EG" sz="7200" b="1" dirty="0" smtClean="0"/>
              <a:t>ورعايتك لينا</a:t>
            </a:r>
            <a:br>
              <a:rPr lang="ar-EG" sz="7200" b="1" dirty="0" smtClean="0"/>
            </a:br>
            <a:r>
              <a:rPr lang="ar-EG" sz="7200" b="1" dirty="0" smtClean="0"/>
              <a:t>والحاضر </a:t>
            </a:r>
            <a:r>
              <a:rPr lang="ar-EG" sz="7200" b="1" dirty="0" err="1" smtClean="0"/>
              <a:t>والجاي</a:t>
            </a:r>
            <a:r>
              <a:rPr lang="ar-EG" sz="7200" b="1" dirty="0" smtClean="0"/>
              <a:t> في </a:t>
            </a:r>
            <a:r>
              <a:rPr lang="ar-EG" sz="7200" b="1" dirty="0" err="1" smtClean="0"/>
              <a:t>إيدك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بالحمد </a:t>
            </a:r>
            <a:r>
              <a:rPr lang="ar-EG" sz="7200" b="1" dirty="0" err="1" smtClean="0"/>
              <a:t>هيشهد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فينا)2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ما </a:t>
            </a:r>
            <a:r>
              <a:rPr lang="ar-EG" sz="6600" b="1" dirty="0" err="1" smtClean="0"/>
              <a:t>بننساش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ما </a:t>
            </a:r>
            <a:r>
              <a:rPr lang="ar-EG" sz="6600" b="1" dirty="0" err="1" smtClean="0"/>
              <a:t>بننساش</a:t>
            </a:r>
            <a:r>
              <a:rPr lang="ar-EG" sz="6600" b="1" dirty="0" smtClean="0"/>
              <a:t> النعمة اللي بترفع وتصون وقت </a:t>
            </a:r>
            <a:r>
              <a:rPr lang="ar-EG" sz="6600" b="1" dirty="0" err="1" smtClean="0"/>
              <a:t>الضعفات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قوة </a:t>
            </a:r>
            <a:r>
              <a:rPr lang="ar-EG" sz="6600" b="1" dirty="0" smtClean="0"/>
              <a:t>دمك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قوة </a:t>
            </a:r>
            <a:r>
              <a:rPr lang="ar-EG" sz="6600" b="1" dirty="0" smtClean="0"/>
              <a:t>دمك وشفاعتك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والروح </a:t>
            </a:r>
            <a:r>
              <a:rPr lang="ar-EG" sz="6600" b="1" dirty="0" smtClean="0"/>
              <a:t>يشفع فينا بأنات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(كل الماضي </a:t>
            </a:r>
            <a:r>
              <a:rPr lang="ar-EG" sz="7200" b="1" dirty="0" err="1" smtClean="0"/>
              <a:t>بيشهد</a:t>
            </a:r>
            <a:r>
              <a:rPr lang="ar-EG" sz="7200" b="1" dirty="0" smtClean="0"/>
              <a:t> ليك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ولحبك </a:t>
            </a:r>
            <a:r>
              <a:rPr lang="ar-EG" sz="7200" b="1" dirty="0" smtClean="0"/>
              <a:t>ورعايتك لينا</a:t>
            </a:r>
            <a:br>
              <a:rPr lang="ar-EG" sz="7200" b="1" dirty="0" smtClean="0"/>
            </a:br>
            <a:r>
              <a:rPr lang="ar-EG" sz="7200" b="1" dirty="0" smtClean="0"/>
              <a:t>والحاضر </a:t>
            </a:r>
            <a:r>
              <a:rPr lang="ar-EG" sz="7200" b="1" dirty="0" err="1" smtClean="0"/>
              <a:t>والجاي</a:t>
            </a:r>
            <a:r>
              <a:rPr lang="ar-EG" sz="7200" b="1" dirty="0" smtClean="0"/>
              <a:t> في </a:t>
            </a:r>
            <a:r>
              <a:rPr lang="ar-EG" sz="7200" b="1" dirty="0" err="1" smtClean="0"/>
              <a:t>إيدك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بالحمد </a:t>
            </a:r>
            <a:r>
              <a:rPr lang="ar-EG" sz="7200" b="1" dirty="0" err="1" smtClean="0"/>
              <a:t>هيشهد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فينا)2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 ما </a:t>
            </a:r>
            <a:r>
              <a:rPr lang="ar-EG" sz="6600" b="1" dirty="0" err="1" smtClean="0"/>
              <a:t>بننساش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200" b="1" dirty="0" smtClean="0"/>
              <a:t>ما </a:t>
            </a:r>
            <a:r>
              <a:rPr lang="ar-EG" sz="6200" b="1" dirty="0" err="1" smtClean="0"/>
              <a:t>بننساش</a:t>
            </a:r>
            <a:r>
              <a:rPr lang="ar-EG" sz="6200" b="1" dirty="0" smtClean="0"/>
              <a:t> إن في </a:t>
            </a:r>
            <a:r>
              <a:rPr lang="ar-EG" sz="6200" b="1" dirty="0" smtClean="0"/>
              <a:t>أمراضنا </a:t>
            </a:r>
            <a:r>
              <a:rPr lang="ar-EG" sz="6200" b="1" dirty="0" smtClean="0"/>
              <a:t>بلمسة </a:t>
            </a:r>
            <a:r>
              <a:rPr lang="ar-EG" sz="6600" b="1" dirty="0" smtClean="0"/>
              <a:t>بتشفي وصوتك يدي القلب حياة نبض عروقنا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نبض </a:t>
            </a:r>
            <a:r>
              <a:rPr lang="ar-EG" sz="6600" b="1" dirty="0" smtClean="0"/>
              <a:t>عروقنا اللي في أجسادنا </a:t>
            </a:r>
            <a:r>
              <a:rPr lang="ar-EG" sz="6600" b="1" dirty="0" err="1" smtClean="0"/>
              <a:t>بيشهد</a:t>
            </a:r>
            <a:r>
              <a:rPr lang="ar-EG" sz="6600" b="1" dirty="0" smtClean="0"/>
              <a:t> عن إحسان الله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(كل الماضي </a:t>
            </a:r>
            <a:r>
              <a:rPr lang="ar-EG" sz="7200" b="1" dirty="0" err="1" smtClean="0"/>
              <a:t>بيشهد</a:t>
            </a:r>
            <a:r>
              <a:rPr lang="ar-EG" sz="7200" b="1" dirty="0" smtClean="0"/>
              <a:t> ليك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ولحبك </a:t>
            </a:r>
            <a:r>
              <a:rPr lang="ar-EG" sz="7200" b="1" dirty="0" smtClean="0"/>
              <a:t>ورعايتك لينا</a:t>
            </a:r>
            <a:br>
              <a:rPr lang="ar-EG" sz="7200" b="1" dirty="0" smtClean="0"/>
            </a:br>
            <a:r>
              <a:rPr lang="ar-EG" sz="7200" b="1" dirty="0" smtClean="0"/>
              <a:t>والحاضر </a:t>
            </a:r>
            <a:r>
              <a:rPr lang="ar-EG" sz="7200" b="1" dirty="0" err="1" smtClean="0"/>
              <a:t>والجاي</a:t>
            </a:r>
            <a:r>
              <a:rPr lang="ar-EG" sz="7200" b="1" dirty="0" smtClean="0"/>
              <a:t> في </a:t>
            </a:r>
            <a:r>
              <a:rPr lang="ar-EG" sz="7200" b="1" dirty="0" err="1" smtClean="0"/>
              <a:t>إيدك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2400"/>
              </a:spcBef>
            </a:pPr>
            <a:r>
              <a:rPr lang="ar-EG" sz="7200" b="1" dirty="0" smtClean="0"/>
              <a:t>بالحمد </a:t>
            </a:r>
            <a:r>
              <a:rPr lang="ar-EG" sz="7200" b="1" dirty="0" err="1" smtClean="0"/>
              <a:t>هيشهد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فينا)2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9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4- </a:t>
            </a:r>
            <a:r>
              <a:rPr lang="ar-EG" sz="6600" b="1" dirty="0" err="1" smtClean="0"/>
              <a:t>ياما</a:t>
            </a:r>
            <a:r>
              <a:rPr lang="ar-EG" sz="6600" b="1" dirty="0" smtClean="0"/>
              <a:t> نسينا </a:t>
            </a:r>
            <a:endParaRPr lang="ar-EG" sz="6600" b="1" dirty="0" smtClean="0"/>
          </a:p>
          <a:p>
            <a:pPr algn="ctr" rtl="1"/>
            <a:r>
              <a:rPr lang="ar-EG" sz="6600" b="1" dirty="0" err="1" smtClean="0"/>
              <a:t>ياما</a:t>
            </a:r>
            <a:r>
              <a:rPr lang="ar-EG" sz="6600" b="1" dirty="0" smtClean="0"/>
              <a:t> </a:t>
            </a:r>
            <a:r>
              <a:rPr lang="ar-EG" sz="6600" b="1" dirty="0" smtClean="0"/>
              <a:t>نسينا أمانتك لينا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وخنا </a:t>
            </a:r>
            <a:r>
              <a:rPr lang="ar-EG" sz="6600" b="1" dirty="0" smtClean="0"/>
              <a:t>القلب اللي ما </a:t>
            </a:r>
            <a:r>
              <a:rPr lang="ar-EG" sz="6600" b="1" dirty="0" err="1" smtClean="0"/>
              <a:t>سبناش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وأما </a:t>
            </a:r>
            <a:r>
              <a:rPr lang="ar-EG" sz="6600" b="1" dirty="0" smtClean="0"/>
              <a:t>رجعنا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أما </a:t>
            </a:r>
            <a:r>
              <a:rPr lang="ar-EG" sz="6600" b="1" dirty="0" smtClean="0"/>
              <a:t>رجعنا في لحظة لقينا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حبك </a:t>
            </a:r>
            <a:r>
              <a:rPr lang="ar-EG" sz="6600" b="1" dirty="0" smtClean="0"/>
              <a:t>صادق ما </a:t>
            </a:r>
            <a:r>
              <a:rPr lang="ar-EG" sz="6600" b="1" dirty="0" err="1" smtClean="0"/>
              <a:t>بننساش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</TotalTime>
  <Words>124</Words>
  <Application>Microsoft Office PowerPoint</Application>
  <PresentationFormat>عرض على الشاشة (3:4)‏</PresentationFormat>
  <Paragraphs>40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207</cp:revision>
  <dcterms:created xsi:type="dcterms:W3CDTF">2021-12-07T14:30:00Z</dcterms:created>
  <dcterms:modified xsi:type="dcterms:W3CDTF">2022-05-04T07:47:31Z</dcterms:modified>
</cp:coreProperties>
</file>