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77" r:id="rId3"/>
    <p:sldId id="369" r:id="rId4"/>
    <p:sldId id="374" r:id="rId5"/>
    <p:sldId id="370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30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لا فضة ولا ذهب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279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لا فضة ولا دهب</a:t>
            </a:r>
            <a:br>
              <a:rPr lang="ar-EG" sz="8800" b="1" dirty="0" smtClean="0"/>
            </a:br>
            <a:r>
              <a:rPr lang="ar-EG" sz="8800" b="1" dirty="0" smtClean="0"/>
              <a:t>مدفوع أنا في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الدم اللي انسكب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دم فادي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5- </a:t>
            </a:r>
            <a:r>
              <a:rPr lang="ar-EG" sz="8800" b="1" dirty="0" smtClean="0"/>
              <a:t>أنا كنز ما </a:t>
            </a:r>
            <a:r>
              <a:rPr lang="ar-EG" sz="8800" b="1" dirty="0" err="1" smtClean="0"/>
              <a:t>يتوصف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مع إني من خزف</a:t>
            </a:r>
            <a:br>
              <a:rPr lang="ar-EG" sz="8800" b="1" dirty="0" smtClean="0"/>
            </a:br>
            <a:r>
              <a:rPr lang="ar-EG" sz="8800" b="1" dirty="0" smtClean="0"/>
              <a:t>أصل بدمه اشتراني</a:t>
            </a:r>
            <a:br>
              <a:rPr lang="ar-EG" sz="8800" b="1" dirty="0" smtClean="0"/>
            </a:br>
            <a:r>
              <a:rPr lang="ar-EG" sz="8800" b="1" dirty="0" smtClean="0"/>
              <a:t>أصل بدمه اشتراني</a:t>
            </a:r>
            <a:br>
              <a:rPr lang="ar-EG" sz="8800" b="1" dirty="0" smtClean="0"/>
            </a:br>
            <a:endParaRPr lang="ar-EG" sz="8800" b="1" dirty="0" smtClean="0"/>
          </a:p>
          <a:p>
            <a:pPr algn="ctr" rtl="1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279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لا فضة ولا دهب</a:t>
            </a:r>
            <a:br>
              <a:rPr lang="ar-EG" sz="8800" b="1" dirty="0" smtClean="0"/>
            </a:br>
            <a:r>
              <a:rPr lang="ar-EG" sz="8800" b="1" dirty="0" smtClean="0"/>
              <a:t>مدفوع أنا في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الدم اللي انسكب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دم فادي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279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لا فضة ولا دهب</a:t>
            </a:r>
            <a:br>
              <a:rPr lang="ar-EG" sz="8800" b="1" dirty="0" smtClean="0"/>
            </a:br>
            <a:r>
              <a:rPr lang="ar-EG" sz="8800" b="1" dirty="0" smtClean="0"/>
              <a:t>مدفوع أنا في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الدم اللي انسكب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دم فادي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87489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</a:t>
            </a:r>
            <a:r>
              <a:rPr lang="ar-EG" sz="8800" b="1" dirty="0" smtClean="0"/>
              <a:t>عبد </a:t>
            </a:r>
            <a:r>
              <a:rPr lang="ar-EG" sz="8800" b="1" dirty="0" smtClean="0"/>
              <a:t>وتمني وصل</a:t>
            </a:r>
            <a:br>
              <a:rPr lang="ar-EG" sz="8800" b="1" dirty="0" smtClean="0"/>
            </a:br>
            <a:r>
              <a:rPr lang="ar-EG" sz="8800" b="1" dirty="0" smtClean="0"/>
              <a:t>فلس ولا شاري فصل</a:t>
            </a:r>
            <a:br>
              <a:rPr lang="ar-EG" sz="8800" b="1" dirty="0" smtClean="0"/>
            </a:br>
            <a:r>
              <a:rPr lang="ar-EG" sz="8800" b="1" dirty="0" smtClean="0"/>
              <a:t>بس هو اشتراني</a:t>
            </a:r>
            <a:br>
              <a:rPr lang="ar-EG" sz="8800" b="1" dirty="0" smtClean="0"/>
            </a:br>
            <a:r>
              <a:rPr lang="ar-EG" sz="8800" b="1" dirty="0" smtClean="0"/>
              <a:t>بس هو اشتراني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279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لا فضة ولا دهب</a:t>
            </a:r>
            <a:br>
              <a:rPr lang="ar-EG" sz="8800" b="1" dirty="0" smtClean="0"/>
            </a:br>
            <a:r>
              <a:rPr lang="ar-EG" sz="8800" b="1" dirty="0" smtClean="0"/>
              <a:t>مدفوع أنا في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الدم اللي انسكب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دم فادي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87489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</a:t>
            </a:r>
            <a:r>
              <a:rPr lang="ar-EG" sz="8800" b="1" dirty="0" smtClean="0"/>
              <a:t>أنا </a:t>
            </a:r>
            <a:r>
              <a:rPr lang="ar-EG" sz="8800" b="1" dirty="0" smtClean="0"/>
              <a:t>تراب </a:t>
            </a:r>
            <a:r>
              <a:rPr lang="ar-EG" sz="8800" b="1" dirty="0" err="1" smtClean="0"/>
              <a:t>واتعجن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بس بقالي تمن</a:t>
            </a:r>
            <a:br>
              <a:rPr lang="ar-EG" sz="8800" b="1" dirty="0" smtClean="0"/>
            </a:br>
            <a:r>
              <a:rPr lang="ar-EG" sz="8800" b="1" dirty="0" smtClean="0"/>
              <a:t>لما هو اشتراني</a:t>
            </a:r>
            <a:br>
              <a:rPr lang="ar-EG" sz="8800" b="1" dirty="0" smtClean="0"/>
            </a:br>
            <a:r>
              <a:rPr lang="ar-EG" sz="8800" b="1" dirty="0" smtClean="0"/>
              <a:t>لما هو اشتراني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279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لا فضة ولا دهب</a:t>
            </a:r>
            <a:br>
              <a:rPr lang="ar-EG" sz="8800" b="1" dirty="0" smtClean="0"/>
            </a:br>
            <a:r>
              <a:rPr lang="ar-EG" sz="8800" b="1" dirty="0" smtClean="0"/>
              <a:t>مدفوع أنا في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الدم اللي انسكب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دم فادي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8748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 </a:t>
            </a:r>
            <a:r>
              <a:rPr lang="ar-EG" sz="8800" b="1" dirty="0" smtClean="0"/>
              <a:t>أنا </a:t>
            </a:r>
            <a:r>
              <a:rPr lang="ar-EG" sz="8800" b="1" dirty="0" smtClean="0"/>
              <a:t>الطين </a:t>
            </a:r>
            <a:r>
              <a:rPr lang="ar-EG" sz="8800" b="1" dirty="0" err="1" smtClean="0"/>
              <a:t>واتصنع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err="1" smtClean="0"/>
              <a:t>وغليت</a:t>
            </a:r>
            <a:r>
              <a:rPr lang="ar-EG" sz="8800" b="1" dirty="0" smtClean="0"/>
              <a:t> لما دفع</a:t>
            </a:r>
            <a:br>
              <a:rPr lang="ar-EG" sz="8800" b="1" dirty="0" smtClean="0"/>
            </a:br>
            <a:r>
              <a:rPr lang="ar-EG" sz="8800" b="1" dirty="0" err="1" smtClean="0"/>
              <a:t>التمن</a:t>
            </a:r>
            <a:r>
              <a:rPr lang="ar-EG" sz="8800" b="1" dirty="0" smtClean="0"/>
              <a:t> واشتراني</a:t>
            </a:r>
            <a:br>
              <a:rPr lang="ar-EG" sz="8800" b="1" dirty="0" smtClean="0"/>
            </a:br>
            <a:r>
              <a:rPr lang="ar-EG" sz="8800" b="1" dirty="0" err="1" smtClean="0"/>
              <a:t>التمن</a:t>
            </a:r>
            <a:r>
              <a:rPr lang="ar-EG" sz="8800" b="1" dirty="0" smtClean="0"/>
              <a:t> واشتراني</a:t>
            </a:r>
            <a:br>
              <a:rPr lang="ar-EG" sz="8800" b="1" dirty="0" smtClean="0"/>
            </a:br>
            <a:endParaRPr lang="ar-EG" sz="8800" b="1" dirty="0" smtClean="0"/>
          </a:p>
          <a:p>
            <a:pPr algn="ctr" rtl="1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279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لا فضة ولا دهب</a:t>
            </a:r>
            <a:br>
              <a:rPr lang="ar-EG" sz="8800" b="1" dirty="0" smtClean="0"/>
            </a:br>
            <a:r>
              <a:rPr lang="ar-EG" sz="8800" b="1" dirty="0" smtClean="0"/>
              <a:t>مدفوع أنا في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الدم اللي انسكب</a:t>
            </a:r>
            <a:br>
              <a:rPr lang="ar-EG" sz="8800" b="1" dirty="0" smtClean="0"/>
            </a:br>
            <a:r>
              <a:rPr lang="ar-EG" sz="8800" b="1" dirty="0" err="1" smtClean="0"/>
              <a:t>دا</a:t>
            </a:r>
            <a:r>
              <a:rPr lang="ar-EG" sz="8800" b="1" dirty="0" smtClean="0"/>
              <a:t> دم فادي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3414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4- </a:t>
            </a:r>
            <a:r>
              <a:rPr lang="ar-EG" sz="8800" b="1" dirty="0" smtClean="0"/>
              <a:t>أنا كنت المزدرى</a:t>
            </a:r>
            <a:br>
              <a:rPr lang="ar-EG" sz="8800" b="1" dirty="0" smtClean="0"/>
            </a:br>
            <a:r>
              <a:rPr lang="ar-EG" sz="8800" b="1" dirty="0" smtClean="0"/>
              <a:t>لكن </a:t>
            </a:r>
            <a:r>
              <a:rPr lang="ar-EG" sz="8800" b="1" dirty="0" err="1" smtClean="0"/>
              <a:t>بي</a:t>
            </a:r>
            <a:r>
              <a:rPr lang="ar-EG" sz="8800" b="1" dirty="0" smtClean="0"/>
              <a:t> ارتضى</a:t>
            </a:r>
            <a:br>
              <a:rPr lang="ar-EG" sz="8800" b="1" dirty="0" smtClean="0"/>
            </a:br>
            <a:r>
              <a:rPr lang="ar-EG" sz="8800" b="1" dirty="0" smtClean="0"/>
              <a:t>وقبلني واشتراني</a:t>
            </a:r>
            <a:br>
              <a:rPr lang="ar-EG" sz="8800" b="1" dirty="0" smtClean="0"/>
            </a:br>
            <a:r>
              <a:rPr lang="ar-EG" sz="8800" b="1" dirty="0" smtClean="0"/>
              <a:t>وقبلني واشتراني</a:t>
            </a:r>
            <a:br>
              <a:rPr lang="ar-EG" sz="8800" b="1" dirty="0" smtClean="0"/>
            </a:br>
            <a:endParaRPr lang="ar-EG" sz="8800" b="1" dirty="0" smtClean="0"/>
          </a:p>
          <a:p>
            <a:pPr algn="ctr" rtl="1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</TotalTime>
  <Words>48</Words>
  <Application>Microsoft Office PowerPoint</Application>
  <PresentationFormat>عرض على الشاشة (3:4)‏</PresentationFormat>
  <Paragraphs>16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210</cp:revision>
  <dcterms:created xsi:type="dcterms:W3CDTF">2021-12-07T14:30:00Z</dcterms:created>
  <dcterms:modified xsi:type="dcterms:W3CDTF">2022-05-06T13:04:10Z</dcterms:modified>
</cp:coreProperties>
</file>