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4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لا لا لا تشمتي </a:t>
            </a:r>
            <a:r>
              <a:rPr lang="ar-EG" sz="7200" b="1" dirty="0" err="1" smtClean="0"/>
              <a:t>بي</a:t>
            </a:r>
            <a:r>
              <a:rPr lang="ar-EG" sz="7200" b="1" dirty="0" smtClean="0"/>
              <a:t> يا </a:t>
            </a:r>
            <a:r>
              <a:rPr lang="ar-EG" sz="7200" b="1" dirty="0" err="1" smtClean="0"/>
              <a:t>عدوتي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6457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(لا لا..لا تشمتي </a:t>
            </a:r>
            <a:r>
              <a:rPr lang="ar-EG" sz="8800" b="1" dirty="0" err="1" smtClean="0"/>
              <a:t>بي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لا </a:t>
            </a:r>
            <a:r>
              <a:rPr lang="ar-EG" sz="8800" b="1" dirty="0" smtClean="0"/>
              <a:t>لا .. يا </a:t>
            </a:r>
            <a:r>
              <a:rPr lang="ar-EG" sz="8800" b="1" dirty="0" err="1" smtClean="0"/>
              <a:t>عدوتي</a:t>
            </a:r>
            <a:r>
              <a:rPr lang="ar-EG" sz="8800" b="1" dirty="0" smtClean="0"/>
              <a:t>)2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62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الرب نوري وخلاصي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الرب </a:t>
            </a:r>
            <a:r>
              <a:rPr lang="ar-EG" sz="7200" b="1" dirty="0" smtClean="0"/>
              <a:t>لي وهو ميراثي)2</a:t>
            </a:r>
            <a:br>
              <a:rPr lang="ar-EG" sz="7200" b="1" dirty="0" smtClean="0"/>
            </a:br>
            <a:r>
              <a:rPr lang="ar-EG" sz="7200" b="1" dirty="0" smtClean="0"/>
              <a:t>وإن سقط لا أنطرح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ولا </a:t>
            </a:r>
            <a:r>
              <a:rPr lang="ar-EG" sz="7200" b="1" dirty="0" smtClean="0"/>
              <a:t>أبقى في أرض السقطات</a:t>
            </a:r>
            <a:br>
              <a:rPr lang="ar-EG" sz="72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6457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(لا لا..لا تشمتي </a:t>
            </a:r>
            <a:r>
              <a:rPr lang="ar-EG" sz="8800" b="1" dirty="0" err="1" smtClean="0"/>
              <a:t>بي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لا </a:t>
            </a:r>
            <a:r>
              <a:rPr lang="ar-EG" sz="8800" b="1" dirty="0" smtClean="0"/>
              <a:t>لا .. يا </a:t>
            </a:r>
            <a:r>
              <a:rPr lang="ar-EG" sz="8800" b="1" dirty="0" err="1" smtClean="0"/>
              <a:t>عدوتي</a:t>
            </a:r>
            <a:r>
              <a:rPr lang="ar-EG" sz="8800" b="1" dirty="0" smtClean="0"/>
              <a:t>)2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31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الرب ماسك بيميني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يرد </a:t>
            </a:r>
            <a:r>
              <a:rPr lang="ar-EG" sz="7200" b="1" dirty="0" smtClean="0"/>
              <a:t>نفسي ويهديني)2</a:t>
            </a:r>
            <a:br>
              <a:rPr lang="ar-EG" sz="7200" b="1" dirty="0" smtClean="0"/>
            </a:br>
            <a:r>
              <a:rPr lang="ar-EG" sz="7200" b="1" dirty="0" smtClean="0"/>
              <a:t>ويرفع لي جبيني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فلا </a:t>
            </a:r>
            <a:r>
              <a:rPr lang="ar-EG" sz="7200" b="1" dirty="0" smtClean="0"/>
              <a:t>أبقى في أرض </a:t>
            </a:r>
            <a:r>
              <a:rPr lang="ar-EG" sz="7200" b="1" dirty="0" err="1" smtClean="0"/>
              <a:t>الضعفات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6457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(لا لا..لا تشمتي </a:t>
            </a:r>
            <a:r>
              <a:rPr lang="ar-EG" sz="8800" b="1" dirty="0" err="1" smtClean="0"/>
              <a:t>بي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لا </a:t>
            </a:r>
            <a:r>
              <a:rPr lang="ar-EG" sz="8800" b="1" dirty="0" smtClean="0"/>
              <a:t>لا .. يا </a:t>
            </a:r>
            <a:r>
              <a:rPr lang="ar-EG" sz="8800" b="1" dirty="0" err="1" smtClean="0"/>
              <a:t>عدوتي</a:t>
            </a:r>
            <a:r>
              <a:rPr lang="ar-EG" sz="8800" b="1" dirty="0" smtClean="0"/>
              <a:t>)2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81987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3-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الرب يسمع لندائي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الرب </a:t>
            </a:r>
            <a:r>
              <a:rPr lang="ar-EG" sz="7200" b="1" dirty="0" smtClean="0"/>
              <a:t>يشرق بشفائه)2</a:t>
            </a:r>
            <a:br>
              <a:rPr lang="ar-EG" sz="7200" b="1" dirty="0" smtClean="0"/>
            </a:br>
            <a:r>
              <a:rPr lang="ar-EG" sz="7200" b="1" dirty="0" smtClean="0"/>
              <a:t>ويعطي نورًا لضيائي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فلا </a:t>
            </a:r>
            <a:r>
              <a:rPr lang="ar-EG" sz="7200" b="1" dirty="0" smtClean="0"/>
              <a:t>أبقى في أرض الظلمات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6457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(لا لا..لا تشمتي </a:t>
            </a:r>
            <a:r>
              <a:rPr lang="ar-EG" sz="8800" b="1" dirty="0" err="1" smtClean="0"/>
              <a:t>بي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لا </a:t>
            </a:r>
            <a:r>
              <a:rPr lang="ar-EG" sz="8800" b="1" dirty="0" smtClean="0"/>
              <a:t>لا .. يا </a:t>
            </a:r>
            <a:r>
              <a:rPr lang="ar-EG" sz="8800" b="1" dirty="0" err="1" smtClean="0"/>
              <a:t>عدوتي</a:t>
            </a:r>
            <a:r>
              <a:rPr lang="ar-EG" sz="8800" b="1" dirty="0" smtClean="0"/>
              <a:t>)2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</TotalTime>
  <Words>81</Words>
  <Application>Microsoft Office PowerPoint</Application>
  <PresentationFormat>عرض على الشاشة (3:4)‏</PresentationFormat>
  <Paragraphs>23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210</cp:revision>
  <dcterms:created xsi:type="dcterms:W3CDTF">2021-12-07T14:30:00Z</dcterms:created>
  <dcterms:modified xsi:type="dcterms:W3CDTF">2022-05-06T13:07:03Z</dcterms:modified>
</cp:coreProperties>
</file>