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لينا حق نقوم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القرار:</a:t>
            </a:r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نقوم نقوم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نقوم </a:t>
            </a:r>
            <a:r>
              <a:rPr lang="ar-EG" sz="8000" b="1" dirty="0" err="1" smtClean="0"/>
              <a:t>ونرنم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اليوم اليوم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اليوم </a:t>
            </a:r>
            <a:r>
              <a:rPr lang="ar-EG" sz="8000" b="1" dirty="0" smtClean="0"/>
              <a:t>نشهد عنك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القرار:</a:t>
            </a:r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نقوم نقوم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نقوم </a:t>
            </a:r>
            <a:r>
              <a:rPr lang="ar-EG" sz="8000" b="1" dirty="0" err="1" smtClean="0"/>
              <a:t>ونرنم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اليوم اليوم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اليوم </a:t>
            </a:r>
            <a:r>
              <a:rPr lang="ar-EG" sz="8000" b="1" dirty="0" smtClean="0"/>
              <a:t>نشهد عنك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يا مكلل بالجود أيامنا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وخيرك </a:t>
            </a:r>
            <a:r>
              <a:rPr lang="ar-EG" sz="7200" b="1" dirty="0" smtClean="0"/>
              <a:t>سابق ترانيمنا)2</a:t>
            </a:r>
            <a:br>
              <a:rPr lang="ar-EG" sz="7200" b="1" dirty="0" smtClean="0"/>
            </a:br>
            <a:r>
              <a:rPr lang="ar-EG" sz="7200" b="1" dirty="0" smtClean="0"/>
              <a:t>(وأثارك تقطر في دسمها)2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على </a:t>
            </a:r>
            <a:r>
              <a:rPr lang="ar-EG" sz="7200" b="1" dirty="0" smtClean="0"/>
              <a:t>شعبك يشهد </a:t>
            </a:r>
            <a:r>
              <a:rPr lang="ar-EG" sz="7200" b="1" dirty="0" err="1" smtClean="0"/>
              <a:t>بجمايلك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القرار:</a:t>
            </a:r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نقوم نقوم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نقوم </a:t>
            </a:r>
            <a:r>
              <a:rPr lang="ar-EG" sz="8000" b="1" dirty="0" err="1" smtClean="0"/>
              <a:t>ونرنم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اليوم اليوم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اليوم </a:t>
            </a:r>
            <a:r>
              <a:rPr lang="ar-EG" sz="8000" b="1" dirty="0" smtClean="0"/>
              <a:t>نشهد عنك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(ميلنا كغنم فضللنا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واتحط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عليك حمل </a:t>
            </a:r>
            <a:r>
              <a:rPr lang="ar-EG" sz="7200" b="1" dirty="0" err="1" smtClean="0"/>
              <a:t>أثامنا</a:t>
            </a:r>
            <a:r>
              <a:rPr lang="ar-EG" sz="7200" b="1" dirty="0" smtClean="0"/>
              <a:t>)2</a:t>
            </a:r>
            <a:br>
              <a:rPr lang="ar-EG" sz="7200" b="1" dirty="0" smtClean="0"/>
            </a:br>
            <a:r>
              <a:rPr lang="ar-EG" sz="7200" b="1" dirty="0" smtClean="0"/>
              <a:t>(خطايانا وكفة أحزانا)2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إترفعت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عنا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يوم صلبك 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القرار:</a:t>
            </a:r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نقوم نقوم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نقوم </a:t>
            </a:r>
            <a:r>
              <a:rPr lang="ar-EG" sz="8000" b="1" dirty="0" err="1" smtClean="0"/>
              <a:t>ونرنم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اليوم اليوم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اليوم </a:t>
            </a:r>
            <a:r>
              <a:rPr lang="ar-EG" sz="8000" b="1" dirty="0" smtClean="0"/>
              <a:t>نشهد عنك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err="1" smtClean="0"/>
              <a:t>دي</a:t>
            </a:r>
            <a:r>
              <a:rPr lang="ar-EG" sz="7200" b="1" dirty="0" smtClean="0"/>
              <a:t> الصعبة </a:t>
            </a:r>
            <a:r>
              <a:rPr lang="ar-EG" sz="7200" b="1" dirty="0" err="1" smtClean="0"/>
              <a:t>معاك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بتسهلها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والمرة </a:t>
            </a:r>
            <a:r>
              <a:rPr lang="ar-EG" sz="7200" b="1" dirty="0" err="1" smtClean="0"/>
              <a:t>معاك</a:t>
            </a:r>
            <a:r>
              <a:rPr lang="ar-EG" sz="7200" b="1" dirty="0" smtClean="0"/>
              <a:t> بتحولها)</a:t>
            </a:r>
            <a:br>
              <a:rPr lang="ar-EG" sz="7200" b="1" dirty="0" smtClean="0"/>
            </a:br>
            <a:r>
              <a:rPr lang="ar-EG" sz="7200" b="1" dirty="0" smtClean="0"/>
              <a:t>(وإن مالت بينا </a:t>
            </a:r>
            <a:r>
              <a:rPr lang="ar-EG" sz="7200" b="1" dirty="0" err="1" smtClean="0"/>
              <a:t>بتعدلها</a:t>
            </a:r>
            <a:r>
              <a:rPr lang="ar-EG" sz="7200" b="1" dirty="0" smtClean="0"/>
              <a:t>)2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وتعوض </a:t>
            </a:r>
            <a:r>
              <a:rPr lang="ar-EG" sz="7200" b="1" dirty="0" smtClean="0"/>
              <a:t>صبر </a:t>
            </a:r>
            <a:r>
              <a:rPr lang="ar-EG" sz="7200" b="1" dirty="0" err="1" smtClean="0"/>
              <a:t>اللى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إنتظرك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القرار:</a:t>
            </a:r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نقوم نقوم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نقوم </a:t>
            </a:r>
            <a:r>
              <a:rPr lang="ar-EG" sz="8000" b="1" dirty="0" err="1" smtClean="0"/>
              <a:t>ونرنم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لينا </a:t>
            </a:r>
            <a:r>
              <a:rPr lang="ar-EG" sz="8000" b="1" dirty="0" smtClean="0"/>
              <a:t>حق اليوم اليوم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اليوم </a:t>
            </a:r>
            <a:r>
              <a:rPr lang="ar-EG" sz="8000" b="1" dirty="0" smtClean="0"/>
              <a:t>نشهد عنك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4- </a:t>
            </a:r>
          </a:p>
          <a:p>
            <a:pPr algn="ctr" rtl="1"/>
            <a:r>
              <a:rPr lang="ar-EG" sz="7200" b="1" dirty="0" smtClean="0"/>
              <a:t>(رب الأفراح الحقيقية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بتزيد </a:t>
            </a:r>
            <a:r>
              <a:rPr lang="ar-EG" sz="7200" b="1" dirty="0" smtClean="0"/>
              <a:t>شعبك بالتعزية)2</a:t>
            </a:r>
            <a:br>
              <a:rPr lang="ar-EG" sz="7200" b="1" dirty="0" smtClean="0"/>
            </a:br>
            <a:r>
              <a:rPr lang="ar-EG" sz="7200" b="1" dirty="0" smtClean="0"/>
              <a:t>(قدامك تهرب أحزانا)2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والحال </a:t>
            </a:r>
            <a:r>
              <a:rPr lang="ar-EG" sz="7200" b="1" dirty="0" smtClean="0"/>
              <a:t>يتبدل على يدك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120</Words>
  <Application>Microsoft Office PowerPoint</Application>
  <PresentationFormat>عرض على الشاشة (3:4)‏</PresentationFormat>
  <Paragraphs>43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2022-05-06T13:10:56Z</dcterms:modified>
</cp:coreProperties>
</file>