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لينا حق نقوم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القرار:</a:t>
            </a:r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نقوم نقوم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نقوم </a:t>
            </a:r>
            <a:r>
              <a:rPr lang="ar-EG" sz="8000" b="1" dirty="0" err="1" smtClean="0"/>
              <a:t>ونرنم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اليوم اليوم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اليوم </a:t>
            </a:r>
            <a:r>
              <a:rPr lang="ar-EG" sz="8000" b="1" dirty="0" smtClean="0"/>
              <a:t>نشهد عنك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القرار:</a:t>
            </a:r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نقوم نقوم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نقوم </a:t>
            </a:r>
            <a:r>
              <a:rPr lang="ar-EG" sz="8000" b="1" dirty="0" err="1" smtClean="0"/>
              <a:t>ونرنم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اليوم اليوم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اليوم </a:t>
            </a:r>
            <a:r>
              <a:rPr lang="ar-EG" sz="8000" b="1" dirty="0" smtClean="0"/>
              <a:t>نشهد عنك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524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1-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smtClean="0"/>
              <a:t>يا مكلل بالجود أيامنا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وخيرك </a:t>
            </a:r>
            <a:r>
              <a:rPr lang="ar-EG" sz="7200" b="1" dirty="0" smtClean="0"/>
              <a:t>سابق ترانيمنا)2</a:t>
            </a:r>
            <a:br>
              <a:rPr lang="ar-EG" sz="7200" b="1" dirty="0" smtClean="0"/>
            </a:br>
            <a:r>
              <a:rPr lang="ar-EG" sz="7200" b="1" dirty="0" smtClean="0"/>
              <a:t>(وأثارك تقطر في دسمها)2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على </a:t>
            </a:r>
            <a:r>
              <a:rPr lang="ar-EG" sz="7200" b="1" dirty="0" smtClean="0"/>
              <a:t>شعبك يشهد </a:t>
            </a:r>
            <a:r>
              <a:rPr lang="ar-EG" sz="7200" b="1" dirty="0" err="1" smtClean="0"/>
              <a:t>بجمايلك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القرار:</a:t>
            </a:r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نقوم نقوم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نقوم </a:t>
            </a:r>
            <a:r>
              <a:rPr lang="ar-EG" sz="8000" b="1" dirty="0" err="1" smtClean="0"/>
              <a:t>ونرنم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اليوم اليوم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اليوم </a:t>
            </a:r>
            <a:r>
              <a:rPr lang="ar-EG" sz="8000" b="1" dirty="0" smtClean="0"/>
              <a:t>نشهد عنك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1524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2- </a:t>
            </a:r>
          </a:p>
          <a:p>
            <a:pPr algn="ctr" rtl="1"/>
            <a:r>
              <a:rPr lang="ar-EG" sz="7200" b="1" dirty="0" smtClean="0"/>
              <a:t>(ميلنا كغنم فضللنا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واتحط</a:t>
            </a:r>
            <a:r>
              <a:rPr lang="ar-EG" sz="7200" b="1" dirty="0" smtClean="0"/>
              <a:t> </a:t>
            </a:r>
            <a:r>
              <a:rPr lang="ar-EG" sz="7200" b="1" dirty="0" smtClean="0"/>
              <a:t>عليك حمل </a:t>
            </a:r>
            <a:r>
              <a:rPr lang="ar-EG" sz="7200" b="1" dirty="0" err="1" smtClean="0"/>
              <a:t>أثامنا</a:t>
            </a:r>
            <a:r>
              <a:rPr lang="ar-EG" sz="7200" b="1" dirty="0" smtClean="0"/>
              <a:t>)2</a:t>
            </a:r>
            <a:br>
              <a:rPr lang="ar-EG" sz="7200" b="1" dirty="0" smtClean="0"/>
            </a:br>
            <a:r>
              <a:rPr lang="ar-EG" sz="7200" b="1" dirty="0" smtClean="0"/>
              <a:t>(خطايانا وكفة أحزانا)2 </a:t>
            </a:r>
            <a:endParaRPr lang="ar-EG" sz="7200" b="1" dirty="0" smtClean="0"/>
          </a:p>
          <a:p>
            <a:pPr algn="ctr" rtl="1"/>
            <a:r>
              <a:rPr lang="ar-EG" sz="7200" b="1" dirty="0" err="1" smtClean="0"/>
              <a:t>إترفعت</a:t>
            </a:r>
            <a:r>
              <a:rPr lang="ar-EG" sz="7200" b="1" dirty="0" smtClean="0"/>
              <a:t> </a:t>
            </a:r>
            <a:r>
              <a:rPr lang="ar-EG" sz="7200" b="1" dirty="0" smtClean="0"/>
              <a:t>عنا </a:t>
            </a:r>
            <a:r>
              <a:rPr lang="ar-EG" sz="7200" b="1" dirty="0" err="1" smtClean="0"/>
              <a:t>ف</a:t>
            </a:r>
            <a:r>
              <a:rPr lang="ar-EG" sz="7200" b="1" dirty="0" smtClean="0"/>
              <a:t> يوم صلبك </a:t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القرار:</a:t>
            </a:r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نقوم نقوم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نقوم </a:t>
            </a:r>
            <a:r>
              <a:rPr lang="ar-EG" sz="8000" b="1" dirty="0" err="1" smtClean="0"/>
              <a:t>ونرنم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اليوم اليوم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اليوم </a:t>
            </a:r>
            <a:r>
              <a:rPr lang="ar-EG" sz="8000" b="1" dirty="0" smtClean="0"/>
              <a:t>نشهد عنك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3- </a:t>
            </a:r>
          </a:p>
          <a:p>
            <a:pPr algn="ctr" rtl="1"/>
            <a:r>
              <a:rPr lang="ar-EG" sz="7200" b="1" dirty="0" smtClean="0"/>
              <a:t>(</a:t>
            </a:r>
            <a:r>
              <a:rPr lang="ar-EG" sz="7200" b="1" dirty="0" err="1" smtClean="0"/>
              <a:t>دي</a:t>
            </a:r>
            <a:r>
              <a:rPr lang="ar-EG" sz="7200" b="1" dirty="0" smtClean="0"/>
              <a:t> الصعبة </a:t>
            </a:r>
            <a:r>
              <a:rPr lang="ar-EG" sz="7200" b="1" dirty="0" err="1" smtClean="0"/>
              <a:t>معاك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بتسهلها</a:t>
            </a:r>
            <a:r>
              <a:rPr lang="ar-EG" sz="7200" b="1" dirty="0" smtClean="0"/>
              <a:t>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والمرة </a:t>
            </a:r>
            <a:r>
              <a:rPr lang="ar-EG" sz="7200" b="1" dirty="0" err="1" smtClean="0"/>
              <a:t>معاك</a:t>
            </a:r>
            <a:r>
              <a:rPr lang="ar-EG" sz="7200" b="1" dirty="0" smtClean="0"/>
              <a:t> بتحولها)</a:t>
            </a:r>
            <a:br>
              <a:rPr lang="ar-EG" sz="7200" b="1" dirty="0" smtClean="0"/>
            </a:br>
            <a:r>
              <a:rPr lang="ar-EG" sz="7200" b="1" dirty="0" smtClean="0"/>
              <a:t>(وإن مالت بينا </a:t>
            </a:r>
            <a:r>
              <a:rPr lang="ar-EG" sz="7200" b="1" dirty="0" err="1" smtClean="0"/>
              <a:t>بتعدلها</a:t>
            </a:r>
            <a:r>
              <a:rPr lang="ar-EG" sz="7200" b="1" dirty="0" smtClean="0"/>
              <a:t>)2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وتعوض </a:t>
            </a:r>
            <a:r>
              <a:rPr lang="ar-EG" sz="7200" b="1" dirty="0" smtClean="0"/>
              <a:t>صبر </a:t>
            </a:r>
            <a:r>
              <a:rPr lang="ar-EG" sz="7200" b="1" dirty="0" err="1" smtClean="0"/>
              <a:t>اللى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إنتظرك</a:t>
            </a:r>
            <a:r>
              <a:rPr lang="ar-EG" sz="7200" b="1" dirty="0" smtClean="0"/>
              <a:t/>
            </a:r>
            <a:br>
              <a:rPr lang="ar-EG" sz="7200" b="1" dirty="0" smtClean="0"/>
            </a:br>
            <a:r>
              <a:rPr lang="ar-EG" sz="7200" b="1" dirty="0" smtClean="0"/>
              <a:t> </a:t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القرار:</a:t>
            </a:r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نقوم نقوم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نقوم </a:t>
            </a:r>
            <a:r>
              <a:rPr lang="ar-EG" sz="8000" b="1" dirty="0" err="1" smtClean="0"/>
              <a:t>ونرنم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لك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لينا </a:t>
            </a:r>
            <a:r>
              <a:rPr lang="ar-EG" sz="8000" b="1" dirty="0" smtClean="0"/>
              <a:t>حق اليوم اليوم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اليوم </a:t>
            </a:r>
            <a:r>
              <a:rPr lang="ar-EG" sz="8000" b="1" dirty="0" smtClean="0"/>
              <a:t>نشهد عنك</a:t>
            </a:r>
            <a:br>
              <a:rPr lang="ar-EG" sz="80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/>
              <a:t>4- </a:t>
            </a:r>
          </a:p>
          <a:p>
            <a:pPr algn="ctr" rtl="1"/>
            <a:r>
              <a:rPr lang="ar-EG" sz="7200" b="1" dirty="0" smtClean="0"/>
              <a:t>(رب الأفراح الحقيقية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بتزيد </a:t>
            </a:r>
            <a:r>
              <a:rPr lang="ar-EG" sz="7200" b="1" dirty="0" smtClean="0"/>
              <a:t>شعبك بالتعزية)2</a:t>
            </a:r>
            <a:br>
              <a:rPr lang="ar-EG" sz="7200" b="1" dirty="0" smtClean="0"/>
            </a:br>
            <a:r>
              <a:rPr lang="ar-EG" sz="7200" b="1" dirty="0" smtClean="0"/>
              <a:t>(قدامك تهرب أحزانا)2 </a:t>
            </a:r>
            <a:endParaRPr lang="ar-EG" sz="7200" b="1" dirty="0" smtClean="0"/>
          </a:p>
          <a:p>
            <a:pPr algn="ctr" rtl="1"/>
            <a:r>
              <a:rPr lang="ar-EG" sz="7200" b="1" dirty="0" smtClean="0"/>
              <a:t>والحال </a:t>
            </a:r>
            <a:r>
              <a:rPr lang="ar-EG" sz="7200" b="1" dirty="0" smtClean="0"/>
              <a:t>يتبدل على يدك</a:t>
            </a:r>
            <a:br>
              <a:rPr lang="ar-EG" sz="7200" b="1" dirty="0" smtClean="0"/>
            </a:br>
            <a:endParaRPr lang="ar-SA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1702</TotalTime>
  <Words>120</Words>
  <Application>Microsoft Office PowerPoint</Application>
  <PresentationFormat>عرض على الشاشة (3:4)‏</PresentationFormat>
  <Paragraphs>43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210</cp:revision>
  <dcterms:created xsi:type="dcterms:W3CDTF">2021-12-07T14:30:00Z</dcterms:created>
  <dcterms:modified xsi:type="dcterms:W3CDTF">2022-05-06T13:10:56Z</dcterms:modified>
</cp:coreProperties>
</file>