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3" d="100"/>
          <a:sy n="63" d="100"/>
        </p:scale>
        <p:origin x="64" y="4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مؤمنين بالفدا و محبوبين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مُؤمِنِين بالفِدَاء ومَحبُوبين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مِش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خَايفِين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بالإيمَان مِش مَترُوكِين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مَطرُوحِين ومِش يائسين  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وِبِجنَاحَك مَحمييـــــــــن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مِن الشِّرِّيـــــــــــــر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 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قَدير وَحدَك صَاحِب السُّلطَان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وِالمَصير في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إيدَك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مِش إيد إنسَان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وإحنا مِش في مَهَبِّ الرِّيح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إحنا جُزء مِن المَسيح القدير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أقوِيَاء بِقُوِّة دمِّ الحَمَل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وِالإيمَان يقدَر ينقِل الجَبَل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بيك رَجَانا وِالأمَل  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وِإنتَ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تكَمِّل العَمَل  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وِالتَّحرِيـــــــــر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1066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 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قَدير وَحدَك صَاحِب السُّلطَان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وِالمَصير في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إيدَك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مِش إيد إنسَان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وإحنا مِش في مَهَبِّ الرِّيح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إحنا جُزء مِن المَسيح القدير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67849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الحُصُون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هانشُوفها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وهِيَّ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بِتِنهَار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بَعد الِّليل  دَايمَـــــــاً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هاييجي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النَّهَار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بِالتَّسبيح تُقَع الأسوَار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إنتَ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إلَهنا جَبَّـــــــار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وِقَديـــــــــــــــــــــــر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257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 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قَدير وَحدَك صَاحِب السُّلطَان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وِالمَصير في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إيدَك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مِش إيد إنسَان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وإحنا مِش في مَهَبِّ الرِّيح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إحنا جُزء مِن المَسيح القدير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23697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3712</TotalTime>
  <Words>143</Words>
  <Application>Microsoft Office PowerPoint</Application>
  <PresentationFormat>عرض على الشاشة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283</cp:revision>
  <dcterms:created xsi:type="dcterms:W3CDTF">2021-12-07T14:30:00Z</dcterms:created>
  <dcterms:modified xsi:type="dcterms:W3CDTF">2024-03-21T13:15:41Z</dcterms:modified>
</cp:coreProperties>
</file>