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ما </a:t>
            </a:r>
            <a:r>
              <a:rPr lang="ar-EG" sz="7200" b="1" dirty="0" err="1" smtClean="0"/>
              <a:t>اتعلمتش</a:t>
            </a:r>
            <a:r>
              <a:rPr lang="ar-EG" sz="7200" b="1" dirty="0" smtClean="0"/>
              <a:t> أعيش </a:t>
            </a:r>
            <a:r>
              <a:rPr lang="ar-EG" sz="7200" b="1" dirty="0" err="1" smtClean="0"/>
              <a:t>وانا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خايف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5098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ما </a:t>
            </a:r>
            <a:r>
              <a:rPr lang="ar-EG" sz="7200" b="1" dirty="0" err="1" smtClean="0"/>
              <a:t>اتعلمتش</a:t>
            </a:r>
            <a:r>
              <a:rPr lang="ar-EG" sz="7200" b="1" dirty="0" smtClean="0"/>
              <a:t> أعيش </a:t>
            </a:r>
            <a:r>
              <a:rPr lang="ar-EG" sz="7200" b="1" dirty="0" err="1" smtClean="0"/>
              <a:t>وانا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خايف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ولا </a:t>
            </a:r>
            <a:r>
              <a:rPr lang="ar-EG" sz="7200" b="1" dirty="0" smtClean="0"/>
              <a:t>أعدد جراحاتي</a:t>
            </a:r>
            <a:br>
              <a:rPr lang="ar-EG" sz="7200" b="1" dirty="0" smtClean="0"/>
            </a:br>
            <a:r>
              <a:rPr lang="ar-EG" sz="7200" b="1" dirty="0" smtClean="0"/>
              <a:t>ما </a:t>
            </a:r>
            <a:r>
              <a:rPr lang="ar-EG" sz="7200" b="1" dirty="0" err="1" smtClean="0"/>
              <a:t>اتعلمتش</a:t>
            </a:r>
            <a:r>
              <a:rPr lang="ar-EG" sz="7200" b="1" dirty="0" smtClean="0"/>
              <a:t> أواجه عاصف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وانا</a:t>
            </a:r>
            <a:r>
              <a:rPr lang="ar-EG" sz="7200" b="1" dirty="0" smtClean="0"/>
              <a:t> </a:t>
            </a:r>
            <a:r>
              <a:rPr lang="ar-EG" sz="7200" b="1" dirty="0" smtClean="0"/>
              <a:t>طاوي </a:t>
            </a:r>
            <a:r>
              <a:rPr lang="ar-EG" sz="7200" b="1" dirty="0" err="1" smtClean="0"/>
              <a:t>ف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جناحاتي</a:t>
            </a:r>
            <a:r>
              <a:rPr lang="ar-EG" sz="7200" b="1" dirty="0" smtClean="0"/>
              <a:t>)2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القرار :</a:t>
            </a:r>
            <a:r>
              <a:rPr lang="ar-EG" sz="7200" b="1" dirty="0" smtClean="0"/>
              <a:t>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أنا ساكن في حصون الصخر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ولي </a:t>
            </a:r>
            <a:r>
              <a:rPr lang="ar-EG" sz="7200" b="1" dirty="0" smtClean="0"/>
              <a:t>جناح النسر</a:t>
            </a:r>
            <a:br>
              <a:rPr lang="ar-EG" sz="7200" b="1" dirty="0" smtClean="0"/>
            </a:br>
            <a:r>
              <a:rPr lang="ar-EG" sz="7200" b="1" dirty="0" smtClean="0"/>
              <a:t>أنا مصنوع من صخر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الغير </a:t>
            </a:r>
            <a:r>
              <a:rPr lang="ar-EG" sz="7200" b="1" dirty="0" smtClean="0"/>
              <a:t>قابل للكسر)2</a:t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2- </a:t>
            </a:r>
          </a:p>
          <a:p>
            <a:pPr algn="ctr" rtl="1"/>
            <a:r>
              <a:rPr lang="ar-EG" sz="7200" b="1" dirty="0" smtClean="0"/>
              <a:t>(ما </a:t>
            </a:r>
            <a:r>
              <a:rPr lang="ar-EG" sz="7200" b="1" dirty="0" err="1" smtClean="0"/>
              <a:t>اتعلمتش</a:t>
            </a:r>
            <a:r>
              <a:rPr lang="ar-EG" sz="7200" b="1" dirty="0" smtClean="0"/>
              <a:t> أخلي دموعي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تحوش </a:t>
            </a:r>
            <a:r>
              <a:rPr lang="ar-EG" sz="7200" b="1" dirty="0" smtClean="0"/>
              <a:t>عن عيني </a:t>
            </a:r>
            <a:r>
              <a:rPr lang="ar-EG" sz="7200" b="1" dirty="0" err="1" smtClean="0"/>
              <a:t>رؤايا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ولا راح أوقف مرة طلوعي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بإني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أبص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ورايا</a:t>
            </a:r>
            <a:r>
              <a:rPr lang="ar-EG" sz="7200" b="1" dirty="0" smtClean="0"/>
              <a:t>)2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القرار :</a:t>
            </a:r>
            <a:r>
              <a:rPr lang="ar-EG" sz="7200" b="1" dirty="0" smtClean="0"/>
              <a:t>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أنا ساكن في حصون الصخر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ولي </a:t>
            </a:r>
            <a:r>
              <a:rPr lang="ar-EG" sz="7200" b="1" dirty="0" smtClean="0"/>
              <a:t>جناح النسر</a:t>
            </a:r>
            <a:br>
              <a:rPr lang="ar-EG" sz="7200" b="1" dirty="0" smtClean="0"/>
            </a:br>
            <a:r>
              <a:rPr lang="ar-EG" sz="7200" b="1" dirty="0" smtClean="0"/>
              <a:t>أنا مصنوع من صخر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الغير </a:t>
            </a:r>
            <a:r>
              <a:rPr lang="ar-EG" sz="7200" b="1" dirty="0" smtClean="0"/>
              <a:t>قابل للكسر)2</a:t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5098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3- </a:t>
            </a:r>
          </a:p>
          <a:p>
            <a:pPr algn="ctr" rtl="1"/>
            <a:r>
              <a:rPr lang="ar-EG" sz="7200" b="1" dirty="0" smtClean="0"/>
              <a:t>(ما </a:t>
            </a:r>
            <a:r>
              <a:rPr lang="ar-EG" sz="7200" b="1" dirty="0" err="1" smtClean="0"/>
              <a:t>اتعلمتش</a:t>
            </a:r>
            <a:r>
              <a:rPr lang="ar-EG" sz="7200" b="1" dirty="0" smtClean="0"/>
              <a:t> أخلي عدوي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يشوفني </a:t>
            </a:r>
            <a:r>
              <a:rPr lang="ar-EG" sz="7200" b="1" dirty="0" smtClean="0"/>
              <a:t>بدون تسبيح</a:t>
            </a:r>
            <a:br>
              <a:rPr lang="ar-EG" sz="7200" b="1" dirty="0" smtClean="0"/>
            </a:br>
            <a:r>
              <a:rPr lang="ar-EG" sz="7200" b="1" dirty="0" smtClean="0"/>
              <a:t>ولا بكآبة قلبي أغني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كأني </a:t>
            </a:r>
            <a:r>
              <a:rPr lang="ar-EG" sz="7200" b="1" dirty="0" smtClean="0"/>
              <a:t>بدون مسيح)2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375583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القرار :</a:t>
            </a:r>
            <a:r>
              <a:rPr lang="ar-EG" sz="7200" b="1" dirty="0" smtClean="0"/>
              <a:t> </a:t>
            </a:r>
          </a:p>
          <a:p>
            <a:pPr algn="ctr" rtl="1"/>
            <a:r>
              <a:rPr lang="ar-EG" sz="7200" b="1" dirty="0" smtClean="0"/>
              <a:t>(</a:t>
            </a:r>
            <a:r>
              <a:rPr lang="ar-EG" sz="7200" b="1" dirty="0" smtClean="0"/>
              <a:t>أنا ساكن في حصون الصخر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ولي </a:t>
            </a:r>
            <a:r>
              <a:rPr lang="ar-EG" sz="7200" b="1" dirty="0" smtClean="0"/>
              <a:t>جناح النسر</a:t>
            </a:r>
            <a:br>
              <a:rPr lang="ar-EG" sz="7200" b="1" dirty="0" smtClean="0"/>
            </a:br>
            <a:r>
              <a:rPr lang="ar-EG" sz="7200" b="1" dirty="0" smtClean="0"/>
              <a:t>أنا مصنوع من صخر يسوع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الغير </a:t>
            </a:r>
            <a:r>
              <a:rPr lang="ar-EG" sz="7200" b="1" dirty="0" smtClean="0"/>
              <a:t>قابل للكسر)2</a:t>
            </a:r>
            <a:br>
              <a:rPr lang="ar-EG" sz="72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68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2022-05-06T13:15:03Z</dcterms:modified>
</cp:coreProperties>
</file>