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/>
            <a:r>
              <a:rPr lang="ar-EG" sz="8000" b="1" dirty="0" smtClean="0"/>
              <a:t>ماتَ من أجلِ خطايانَا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نَحنُ لا نَنسَ وصاياهُ</a:t>
            </a:r>
          </a:p>
          <a:p>
            <a:pPr algn="ctr" rtl="1"/>
            <a:r>
              <a:rPr lang="ar-EG" sz="8000" b="1" dirty="0" smtClean="0"/>
              <a:t>إنهُ بِالحُبِّ أوصانا</a:t>
            </a:r>
          </a:p>
          <a:p>
            <a:pPr algn="ctr" rtl="1"/>
            <a:r>
              <a:rPr lang="ar-EG" sz="8000" b="1" dirty="0" smtClean="0"/>
              <a:t>لا نَنسَ لا نَنسَ </a:t>
            </a:r>
          </a:p>
          <a:p>
            <a:pPr algn="ctr" rtl="1"/>
            <a:r>
              <a:rPr lang="ar-EG" sz="8000" b="1" dirty="0" smtClean="0"/>
              <a:t>بِالحُبِّ أوصَانَا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ماتَ من أجلِ خطايانَا</a:t>
            </a:r>
          </a:p>
          <a:p>
            <a:pPr algn="ctr" rtl="1"/>
            <a:r>
              <a:rPr lang="ar-EG" sz="8000" b="1" dirty="0" smtClean="0"/>
              <a:t> سيدٌ بِالحبِّ يرعانا</a:t>
            </a:r>
          </a:p>
          <a:p>
            <a:pPr algn="ctr" rtl="1"/>
            <a:r>
              <a:rPr lang="ar-EG" sz="8000" b="1" dirty="0" smtClean="0"/>
              <a:t>نحنُ لا نَنسَ وَصاياهُ </a:t>
            </a:r>
          </a:p>
          <a:p>
            <a:pPr algn="ctr" rtl="1"/>
            <a:r>
              <a:rPr lang="ar-EG" sz="8000" b="1" dirty="0" smtClean="0"/>
              <a:t>انهُ بِالحبِّ أَوْصانا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انهُ </a:t>
            </a:r>
            <a:r>
              <a:rPr lang="ar-EG" sz="8000" b="1" dirty="0" err="1" smtClean="0"/>
              <a:t>الفَادِي</a:t>
            </a:r>
            <a:r>
              <a:rPr lang="ar-EG" sz="8000" b="1" dirty="0" smtClean="0"/>
              <a:t> وهلْ يَفدِي </a:t>
            </a:r>
          </a:p>
          <a:p>
            <a:pPr algn="ctr" rtl="1"/>
            <a:r>
              <a:rPr lang="ar-EG" sz="8000" b="1" dirty="0" smtClean="0"/>
              <a:t>غيرُ مَن يَسمُو بِلا حَدِّ</a:t>
            </a:r>
          </a:p>
          <a:p>
            <a:pPr algn="ctr" rtl="1"/>
            <a:r>
              <a:rPr lang="ar-EG" sz="8000" b="1" dirty="0" smtClean="0"/>
              <a:t>من </a:t>
            </a:r>
            <a:r>
              <a:rPr lang="ar-EG" sz="8000" b="1" dirty="0" err="1" smtClean="0"/>
              <a:t>اتانا</a:t>
            </a:r>
            <a:r>
              <a:rPr lang="ar-EG" sz="8000" b="1" dirty="0" smtClean="0"/>
              <a:t> مُنقِذاً يَهدي </a:t>
            </a:r>
          </a:p>
          <a:p>
            <a:pPr algn="ctr" rtl="1"/>
            <a:r>
              <a:rPr lang="ar-EG" sz="8000" b="1" dirty="0" smtClean="0"/>
              <a:t>كانَ للإيمانِ قُربَانَا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نَحنُ لا نَنسَ وصاياهُ</a:t>
            </a:r>
          </a:p>
          <a:p>
            <a:pPr algn="ctr" rtl="1"/>
            <a:r>
              <a:rPr lang="ar-EG" sz="8000" b="1" dirty="0" smtClean="0"/>
              <a:t>إنهُ بِالحُبِّ أوصانا</a:t>
            </a:r>
          </a:p>
          <a:p>
            <a:pPr algn="ctr" rtl="1"/>
            <a:r>
              <a:rPr lang="ar-EG" sz="8000" b="1" dirty="0" smtClean="0"/>
              <a:t>لا نَنسَ لا نَنسَ </a:t>
            </a:r>
          </a:p>
          <a:p>
            <a:pPr algn="ctr" rtl="1"/>
            <a:r>
              <a:rPr lang="ar-EG" sz="8000" b="1" dirty="0" smtClean="0"/>
              <a:t>بِالحُبِّ أوصَانَا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ماتَ من أجلِ خطايانَا</a:t>
            </a:r>
          </a:p>
          <a:p>
            <a:pPr algn="ctr" rtl="1"/>
            <a:r>
              <a:rPr lang="ar-EG" sz="8000" b="1" dirty="0" smtClean="0"/>
              <a:t> سيدٌ بِالحبِّ يرعانا</a:t>
            </a:r>
          </a:p>
          <a:p>
            <a:pPr algn="ctr" rtl="1"/>
            <a:r>
              <a:rPr lang="ar-EG" sz="8000" b="1" dirty="0" smtClean="0"/>
              <a:t>نحنُ لا نَنسَ وَصاياهُ </a:t>
            </a:r>
          </a:p>
          <a:p>
            <a:pPr algn="ctr" rtl="1"/>
            <a:r>
              <a:rPr lang="ar-EG" sz="8000" b="1" dirty="0" smtClean="0"/>
              <a:t>انهُ بِالحبِّ أَوْصانا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مِنْ هُدَاهُ تابَ أشْرَارُ </a:t>
            </a:r>
          </a:p>
          <a:p>
            <a:pPr algn="ctr" rtl="1"/>
            <a:r>
              <a:rPr lang="ar-EG" sz="8000" b="1" dirty="0" smtClean="0"/>
              <a:t>وَسَمَتْ بِالنَّفْسِ أفكارُ</a:t>
            </a:r>
          </a:p>
          <a:p>
            <a:pPr algn="ctr" rtl="1"/>
            <a:r>
              <a:rPr lang="ar-EG" sz="8000" b="1" dirty="0" smtClean="0"/>
              <a:t>رحمةٌ كُبرى وإكبارُ </a:t>
            </a:r>
          </a:p>
          <a:p>
            <a:pPr algn="ctr" rtl="1"/>
            <a:r>
              <a:rPr lang="ar-EG" sz="8000" b="1" dirty="0" smtClean="0"/>
              <a:t>حِينَ يَفدِي الَّربُّ إنْسَانَا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نَحنُ لا نَنسَ وصاياهُ</a:t>
            </a:r>
          </a:p>
          <a:p>
            <a:pPr algn="ctr" rtl="1"/>
            <a:r>
              <a:rPr lang="ar-EG" sz="8000" b="1" dirty="0" smtClean="0"/>
              <a:t>إنهُ بِالحُبِّ أوصانا</a:t>
            </a:r>
          </a:p>
          <a:p>
            <a:pPr algn="ctr" rtl="1"/>
            <a:r>
              <a:rPr lang="ar-EG" sz="8000" b="1" dirty="0" smtClean="0"/>
              <a:t>لا نَنسَ لا نَنسَ </a:t>
            </a:r>
          </a:p>
          <a:p>
            <a:pPr algn="ctr" rtl="1"/>
            <a:r>
              <a:rPr lang="ar-EG" sz="8000" b="1" dirty="0" smtClean="0"/>
              <a:t>بِالحُبِّ أوصَانَا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ماتَ من أجلِ خطايانَا</a:t>
            </a:r>
          </a:p>
          <a:p>
            <a:pPr algn="ctr" rtl="1"/>
            <a:r>
              <a:rPr lang="ar-EG" sz="8000" b="1" dirty="0" smtClean="0"/>
              <a:t> سيدٌ بِالحبِّ يرعانا</a:t>
            </a:r>
          </a:p>
          <a:p>
            <a:pPr algn="ctr" rtl="1"/>
            <a:r>
              <a:rPr lang="ar-EG" sz="8000" b="1" dirty="0" smtClean="0"/>
              <a:t>نحنُ لا نَنسَ وَصاياهُ </a:t>
            </a:r>
          </a:p>
          <a:p>
            <a:pPr algn="ctr" rtl="1"/>
            <a:r>
              <a:rPr lang="ar-EG" sz="8000" b="1" dirty="0" smtClean="0"/>
              <a:t>انهُ بِالحبِّ أَوْصانا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آمنُوا بِالربِّ كَيْ يَرضَى </a:t>
            </a:r>
          </a:p>
          <a:p>
            <a:pPr algn="ctr" rtl="1"/>
            <a:r>
              <a:rPr lang="ar-EG" sz="8000" b="1" dirty="0" smtClean="0"/>
              <a:t>وأَحِّبُوا بَعضَكُم بَعضَا</a:t>
            </a:r>
          </a:p>
          <a:p>
            <a:pPr algn="ctr" rtl="1"/>
            <a:r>
              <a:rPr lang="ar-EG" sz="8000" b="1" dirty="0" smtClean="0"/>
              <a:t>نُورُهُ مُذْ عَانَقَ الأرضَ </a:t>
            </a:r>
          </a:p>
          <a:p>
            <a:pPr algn="ctr" rtl="1"/>
            <a:r>
              <a:rPr lang="ar-EG" sz="8000" b="1" dirty="0" smtClean="0"/>
              <a:t>زَادَنَا هَدْيِاً وإيمَانَا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1691</TotalTime>
  <Words>133</Words>
  <Application>Microsoft Office PowerPoint</Application>
  <PresentationFormat>عرض على الشاشة (3:4)‏</PresentationFormat>
  <Paragraphs>38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206</cp:revision>
  <dcterms:created xsi:type="dcterms:W3CDTF">2021-12-07T14:30:00Z</dcterms:created>
  <dcterms:modified xsi:type="dcterms:W3CDTF">2022-05-03T09:02:44Z</dcterms:modified>
</cp:coreProperties>
</file>