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مسترٌ عنه الوجوه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مستر عنه الوجوه محتقر منا هنا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كعرق ارض يابسه قد عاش فيما بيننا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لا منظر فنشتهيه ولا جمال او غنى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لكنه ذاك الذي تحمل اوجاعنا</a:t>
            </a:r>
            <a:br>
              <a:rPr lang="ar-EG" sz="5400" b="1" dirty="0"/>
            </a:br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فداؤنا، سلامنا، رجاؤنا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متوج طول المدى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نعم ضللنا كلنا ملنا الى طريقنا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وهو عليه قد حمل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اثامنا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جميعنا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فسيق للصلب كشاة محتملا تعييرنا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ومات عنا ودفن في القبر مع اشرارنا</a:t>
            </a:r>
          </a:p>
          <a:p>
            <a:pPr algn="ctr" rtl="1">
              <a:lnSpc>
                <a:spcPct val="150000"/>
              </a:lnSpc>
            </a:pPr>
            <a:br>
              <a:rPr lang="ar-EG" sz="5400" b="1" dirty="0"/>
            </a:br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8391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فداؤنا، سلامنا، رجاؤنا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متوج طول المدى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034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عقابنا اللهيب وكان عدلا حكمنا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لكن حبه العجيب لم يحتمل هلاكنا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فجاء من اعلى سماه كي يصلب في ارضنا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وقام فاتحا لنا باب الحياة والهنا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br>
              <a:rPr lang="ar-EG" sz="5400" b="1" dirty="0"/>
            </a:br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80868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فداؤنا، سلامنا، رجاؤنا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يسوع .. يسوع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متوج طول المدى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0355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4419</TotalTime>
  <Words>148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Wingdings 3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270</cp:revision>
  <dcterms:created xsi:type="dcterms:W3CDTF">2021-12-07T14:30:00Z</dcterms:created>
  <dcterms:modified xsi:type="dcterms:W3CDTF">2023-01-26T09:21:40Z</dcterms:modified>
</cp:coreProperties>
</file>