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03" r:id="rId3"/>
    <p:sldId id="305" r:id="rId4"/>
    <p:sldId id="304" r:id="rId5"/>
    <p:sldId id="306" r:id="rId6"/>
    <p:sldId id="307" r:id="rId7"/>
    <p:sldId id="311" r:id="rId8"/>
    <p:sldId id="309" r:id="rId9"/>
    <p:sldId id="310" r:id="rId10"/>
    <p:sldId id="31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5"/>
            <p14:sldId id="304"/>
            <p14:sldId id="306"/>
            <p14:sldId id="307"/>
            <p14:sldId id="311"/>
            <p14:sldId id="309"/>
            <p14:sldId id="310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7" d="100"/>
          <a:sy n="57" d="100"/>
        </p:scale>
        <p:origin x="68" y="2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مهما كان الحال هتقدر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بارك بلادي ... بارك بلادي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ياسامع الصلاة فى قلوب كل البشر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بارك بلادي ... بارك بلادي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التفت لصراخ قلوبنا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وارسل لينا المطر</a:t>
            </a:r>
          </a:p>
          <a:p>
            <a:pPr algn="ctr" rtl="1"/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39160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(مهما كان الح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ـ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 هاتقدر 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يالل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بتشق البحور</a:t>
            </a: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كان عالأرض ضلم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ة</a:t>
            </a: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السما مليان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ة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نور)2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effectLst/>
                <a:latin typeface="Helvetica Neue"/>
                <a:cs typeface="+mn-cs"/>
              </a:rPr>
              <a:t>زي ما جالك نحميا</a:t>
            </a:r>
          </a:p>
          <a:p>
            <a:pPr algn="ctr" rtl="1"/>
            <a:r>
              <a:rPr lang="ar-EG" sz="7200" b="1" i="0" dirty="0">
                <a:effectLst/>
                <a:latin typeface="Helvetica Neue"/>
                <a:cs typeface="+mn-cs"/>
              </a:rPr>
              <a:t>بالبكا ونادى عليك</a:t>
            </a:r>
          </a:p>
          <a:p>
            <a:pPr algn="ctr" rtl="1"/>
            <a:r>
              <a:rPr lang="ar-EG" sz="7200" b="1" i="0" dirty="0">
                <a:effectLst/>
                <a:latin typeface="Helvetica Neue"/>
                <a:cs typeface="+mn-cs"/>
              </a:rPr>
              <a:t>كلنا جايين بنصرخ</a:t>
            </a:r>
          </a:p>
          <a:p>
            <a:pPr algn="ctr" rtl="1"/>
            <a:r>
              <a:rPr lang="ar-EG" sz="7200" b="1" i="0" dirty="0">
                <a:effectLst/>
                <a:latin typeface="Helvetica Neue"/>
                <a:cs typeface="+mn-cs"/>
              </a:rPr>
              <a:t>يا يسوع مد إيديك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18379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بارك بلادي ... بارك بلادي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ياسامع الصلاة فى قلوب كل البشر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بارك بلادي ... بارك بلادي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التفت لصراخ قلوبنا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وارسل لينا المطر</a:t>
            </a:r>
          </a:p>
          <a:p>
            <a:pPr algn="ctr" rtl="1"/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(روحك القدوس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يجمع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العظام من كل واد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</a:t>
            </a:r>
            <a:endParaRPr lang="ar-SA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نحيا تنطق تنحن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لك 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تعترف باسمك يا فاد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1484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effectLst/>
                <a:latin typeface="Helvetica Neue"/>
                <a:cs typeface="+mn-cs"/>
              </a:rPr>
              <a:t>فى الصليب باطرح ذنوبي         وذنب آبائي وولادي</a:t>
            </a:r>
          </a:p>
          <a:p>
            <a:pPr algn="ctr" rtl="1"/>
            <a:r>
              <a:rPr lang="ar-EG" sz="7200" b="1" i="0" dirty="0">
                <a:effectLst/>
                <a:latin typeface="Helvetica Neue"/>
                <a:cs typeface="+mn-cs"/>
              </a:rPr>
              <a:t>يا رحيم القلب أغفر         وأستمع لآهات بلادي</a:t>
            </a:r>
          </a:p>
          <a:p>
            <a:pPr algn="ctr" rtl="1"/>
            <a:endParaRPr lang="ar-EG" sz="7200" b="1" i="0" dirty="0"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24729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بارك بلادي ... بارك بلادي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ياسامع الصلاة فى قلوب كل البشر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بارك بلادي ... بارك بلادي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التفت لصراخ قلوبنا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وارسل لينا المطر</a:t>
            </a:r>
          </a:p>
          <a:p>
            <a:pPr algn="ctr" rtl="1"/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84488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(فى الخيام يعلى هتافنا         نرفع العلم السماو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</a:t>
            </a:r>
            <a:endParaRPr lang="ar-SA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الرب بيجهز نفوسنا          والعدو جرابه خاو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89889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effectLst/>
                <a:latin typeface="Helvetica Neue"/>
                <a:cs typeface="+mn-cs"/>
              </a:rPr>
              <a:t>ينهض النايم ويسمع         الندا أنتم شهودي</a:t>
            </a:r>
          </a:p>
          <a:p>
            <a:pPr algn="ctr" rtl="1"/>
            <a:r>
              <a:rPr lang="ar-EG" sz="7200" b="1" i="0" dirty="0">
                <a:effectLst/>
                <a:latin typeface="Helvetica Neue"/>
                <a:cs typeface="+mn-cs"/>
              </a:rPr>
              <a:t>وكلنا من قلب واحد         نطلبك بارك بلادي</a:t>
            </a:r>
          </a:p>
          <a:p>
            <a:pPr algn="ctr" rtl="1"/>
            <a:endParaRPr lang="ar-EG" sz="7200" b="1" i="0" dirty="0"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9944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3731</TotalTime>
  <Words>183</Words>
  <Application>Microsoft Office PowerPoint</Application>
  <PresentationFormat>عرض على الشاشة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283</cp:revision>
  <dcterms:created xsi:type="dcterms:W3CDTF">2021-12-07T14:30:00Z</dcterms:created>
  <dcterms:modified xsi:type="dcterms:W3CDTF">2024-06-23T12:06:11Z</dcterms:modified>
</cp:coreProperties>
</file>