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77" r:id="rId3"/>
    <p:sldId id="369" r:id="rId4"/>
    <p:sldId id="370" r:id="rId5"/>
    <p:sldId id="371" r:id="rId6"/>
    <p:sldId id="372" r:id="rId7"/>
    <p:sldId id="373" r:id="rId8"/>
    <p:sldId id="374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41" autoAdjust="0"/>
    <p:restoredTop sz="94660"/>
  </p:normalViewPr>
  <p:slideViewPr>
    <p:cSldViewPr>
      <p:cViewPr>
        <p:scale>
          <a:sx n="80" d="100"/>
          <a:sy n="80" d="100"/>
        </p:scale>
        <p:origin x="-768" y="-5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-60781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000" b="1" dirty="0" err="1" smtClean="0"/>
              <a:t>ميدلي</a:t>
            </a:r>
            <a:r>
              <a:rPr lang="ar-EG" sz="6000" b="1" dirty="0" smtClean="0"/>
              <a:t> </a:t>
            </a:r>
          </a:p>
          <a:p>
            <a:pPr algn="ctr" rtl="1"/>
            <a:r>
              <a:rPr lang="ar-EG" sz="6000" b="1" dirty="0" err="1" smtClean="0"/>
              <a:t>رنمي</a:t>
            </a:r>
            <a:r>
              <a:rPr lang="ar-EG" sz="6000" b="1" dirty="0" smtClean="0"/>
              <a:t> </a:t>
            </a:r>
            <a:r>
              <a:rPr lang="ar-EG" sz="6000" b="1" dirty="0" smtClean="0"/>
              <a:t>للرب يا كل </a:t>
            </a:r>
            <a:r>
              <a:rPr lang="ar-EG" sz="6000" b="1" dirty="0" err="1" smtClean="0"/>
              <a:t>الارض</a:t>
            </a:r>
            <a:endParaRPr lang="ar-EG" sz="6000" b="1" dirty="0" smtClean="0"/>
          </a:p>
          <a:p>
            <a:pPr algn="ctr" rtl="1"/>
            <a:r>
              <a:rPr lang="ar-EG" sz="6000" b="1" dirty="0" smtClean="0"/>
              <a:t>رنموا للرب باركوا اسمه</a:t>
            </a:r>
          </a:p>
          <a:p>
            <a:pPr algn="ctr" rtl="1"/>
            <a:r>
              <a:rPr lang="ar-EG" sz="6000" b="1" dirty="0" smtClean="0"/>
              <a:t>لا مثل </a:t>
            </a:r>
            <a:r>
              <a:rPr lang="ar-EG" sz="6000" b="1" dirty="0" err="1" smtClean="0"/>
              <a:t>لك</a:t>
            </a:r>
            <a:r>
              <a:rPr lang="ar-EG" sz="6000" b="1" dirty="0" smtClean="0"/>
              <a:t> + يا الله من مثلك </a:t>
            </a:r>
          </a:p>
          <a:p>
            <a:pPr algn="ctr" rtl="1"/>
            <a:endParaRPr lang="ar-EG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457200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 smtClean="0"/>
              <a:t>(</a:t>
            </a:r>
            <a:r>
              <a:rPr lang="ar-SA" sz="7200" b="1" dirty="0" err="1" smtClean="0"/>
              <a:t>رنمي</a:t>
            </a:r>
            <a:r>
              <a:rPr lang="ar-SA" sz="7200" b="1" dirty="0" smtClean="0"/>
              <a:t> للرب يا كل الأرض</a:t>
            </a:r>
          </a:p>
          <a:p>
            <a:pPr algn="ctr" rtl="1"/>
            <a:r>
              <a:rPr lang="ar-SA" sz="7200" b="1" dirty="0" smtClean="0"/>
              <a:t>قدموا للرب مجد اسمه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 rtl="1"/>
            <a:r>
              <a:rPr lang="ar-SA" sz="7200" b="1" dirty="0" smtClean="0"/>
              <a:t>(هاتوا تقدمة وادخلوا دياره</a:t>
            </a:r>
          </a:p>
          <a:p>
            <a:pPr algn="ctr"/>
            <a:r>
              <a:rPr lang="ar-SA" sz="7200" b="1" dirty="0" smtClean="0"/>
              <a:t>واسجدوا للرب </a:t>
            </a:r>
            <a:endParaRPr lang="ar-EG" sz="7200" b="1" dirty="0" smtClean="0"/>
          </a:p>
          <a:p>
            <a:pPr algn="ctr"/>
            <a:r>
              <a:rPr lang="ar-SA" sz="7200" b="1" dirty="0" smtClean="0"/>
              <a:t>في </a:t>
            </a:r>
            <a:r>
              <a:rPr lang="ar-SA" sz="7200" b="1" dirty="0" smtClean="0"/>
              <a:t>زينة مقدسة</a:t>
            </a:r>
            <a:r>
              <a:rPr lang="ar-SA" sz="7200" b="1" dirty="0" smtClean="0"/>
              <a:t>) 2</a:t>
            </a:r>
            <a:endParaRPr lang="ar-SA" sz="7200" b="1" dirty="0" smtClean="0"/>
          </a:p>
          <a:p>
            <a:pPr algn="ctr"/>
            <a:r>
              <a:rPr lang="ar-SA" sz="7200" b="1" dirty="0" smtClean="0"/>
              <a:t/>
            </a:r>
            <a:br>
              <a:rPr lang="ar-SA" sz="7200" b="1" dirty="0" smtClean="0"/>
            </a:b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149489"/>
            <a:ext cx="9982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رنموا للرب باركوا اسمه </a:t>
            </a:r>
            <a:endParaRPr lang="ar-EG" sz="7200" b="1" dirty="0" smtClean="0"/>
          </a:p>
          <a:p>
            <a:pPr algn="ctr" rtl="1"/>
            <a:r>
              <a:rPr lang="ar-EG" sz="6600" b="1" dirty="0" smtClean="0"/>
              <a:t>بشروا </a:t>
            </a:r>
            <a:r>
              <a:rPr lang="ar-EG" sz="6600" b="1" dirty="0" smtClean="0"/>
              <a:t>من يوم إلى يوم بخلاصه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حدثوا بين الأمم بمجده بين الشعوب بعجائبه</a:t>
            </a:r>
            <a:br>
              <a:rPr lang="ar-EG" sz="7200" b="1" dirty="0" smtClean="0"/>
            </a:b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609600" y="457498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لأن الرب عظيم جداً </a:t>
            </a:r>
            <a:endParaRPr lang="ar-EG" sz="7200" b="1" dirty="0" smtClean="0"/>
          </a:p>
          <a:p>
            <a:pPr algn="ctr" rtl="1"/>
            <a:r>
              <a:rPr lang="ar-EG" sz="7200" b="1" dirty="0" smtClean="0"/>
              <a:t>لأن </a:t>
            </a:r>
            <a:r>
              <a:rPr lang="ar-EG" sz="7200" b="1" dirty="0" smtClean="0"/>
              <a:t>الرب حميد جداً</a:t>
            </a:r>
            <a:br>
              <a:rPr lang="ar-EG" sz="7200" b="1" dirty="0" smtClean="0"/>
            </a:br>
            <a:r>
              <a:rPr lang="ar-EG" sz="7200" b="1" dirty="0" smtClean="0"/>
              <a:t>لأنه </a:t>
            </a:r>
            <a:r>
              <a:rPr lang="ar-EG" sz="7200" b="1" dirty="0" err="1" smtClean="0"/>
              <a:t>مهوب</a:t>
            </a:r>
            <a:r>
              <a:rPr lang="ar-EG" sz="7200" b="1" dirty="0" smtClean="0"/>
              <a:t> هو </a:t>
            </a:r>
            <a:endParaRPr lang="ar-EG" sz="7200" b="1" dirty="0" smtClean="0"/>
          </a:p>
          <a:p>
            <a:pPr algn="ctr" rtl="1"/>
            <a:r>
              <a:rPr lang="ar-EG" sz="7200" b="1" dirty="0" err="1" smtClean="0"/>
              <a:t>مهوب</a:t>
            </a:r>
            <a:r>
              <a:rPr lang="ar-EG" sz="7200" b="1" dirty="0" smtClean="0"/>
              <a:t> </a:t>
            </a:r>
            <a:r>
              <a:rPr lang="ar-EG" sz="7200" b="1" dirty="0" smtClean="0"/>
              <a:t>على كل الآلهة</a:t>
            </a:r>
            <a:br>
              <a:rPr lang="ar-EG" sz="7200" b="1" dirty="0" smtClean="0"/>
            </a:br>
            <a:r>
              <a:rPr lang="ar-EG" sz="7200" b="1" dirty="0" err="1" smtClean="0"/>
              <a:t>رنمو</a:t>
            </a:r>
            <a:r>
              <a:rPr lang="ar-EG" sz="7200" b="1" dirty="0" smtClean="0"/>
              <a:t> للرب باركوا اسمه</a:t>
            </a:r>
          </a:p>
          <a:p>
            <a:pPr algn="ctr"/>
            <a:r>
              <a:rPr lang="ar-EG" sz="7200" b="1" dirty="0" smtClean="0"/>
              <a:t/>
            </a:r>
            <a:br>
              <a:rPr lang="ar-EG" sz="7200" b="1" dirty="0" smtClean="0"/>
            </a:b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81000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لا مثل </a:t>
            </a:r>
            <a:r>
              <a:rPr lang="ar-EG" sz="7200" b="1" dirty="0" err="1" smtClean="0"/>
              <a:t>لك</a:t>
            </a:r>
            <a:r>
              <a:rPr lang="ar-EG" sz="7200" b="1" dirty="0" smtClean="0"/>
              <a:t> بين </a:t>
            </a:r>
            <a:r>
              <a:rPr lang="ar-EG" sz="7200" b="1" dirty="0" err="1" smtClean="0"/>
              <a:t>الالهة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يا رب ولا مثل </a:t>
            </a:r>
            <a:r>
              <a:rPr lang="ar-EG" sz="7200" b="1" dirty="0" err="1" smtClean="0"/>
              <a:t>اعمالك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err="1" smtClean="0"/>
              <a:t>لانك</a:t>
            </a:r>
            <a:r>
              <a:rPr lang="ar-EG" sz="7200" b="1" dirty="0" smtClean="0"/>
              <a:t> عظيم، عظيم </a:t>
            </a:r>
            <a:r>
              <a:rPr lang="ar-EG" sz="7200" b="1" dirty="0" err="1" smtClean="0"/>
              <a:t>انت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وصانع عجائب، عجائب</a:t>
            </a:r>
            <a:br>
              <a:rPr lang="ar-EG" sz="7200" b="1" dirty="0" smtClean="0"/>
            </a:br>
            <a:r>
              <a:rPr lang="ar-EG" sz="7200" b="1" dirty="0" err="1" smtClean="0"/>
              <a:t>انت</a:t>
            </a:r>
            <a:r>
              <a:rPr lang="ar-EG" sz="7200" b="1" dirty="0" smtClean="0"/>
              <a:t> الله، </a:t>
            </a:r>
            <a:r>
              <a:rPr lang="ar-EG" sz="7200" b="1" dirty="0" err="1" smtClean="0"/>
              <a:t>انت</a:t>
            </a:r>
            <a:r>
              <a:rPr lang="ar-EG" sz="7200" b="1" dirty="0" smtClean="0"/>
              <a:t> الله وحدك</a:t>
            </a:r>
            <a:br>
              <a:rPr lang="ar-EG" sz="7200" b="1" dirty="0" smtClean="0"/>
            </a:b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8796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لا مثل </a:t>
            </a:r>
            <a:r>
              <a:rPr lang="ar-EG" sz="7200" b="1" dirty="0" err="1" smtClean="0"/>
              <a:t>لك</a:t>
            </a:r>
            <a:r>
              <a:rPr lang="ar-EG" sz="7200" b="1" dirty="0" smtClean="0"/>
              <a:t> بين </a:t>
            </a:r>
          </a:p>
          <a:p>
            <a:pPr algn="ctr" rtl="1"/>
            <a:r>
              <a:rPr lang="ar-EG" sz="7200" b="1" dirty="0" err="1" smtClean="0"/>
              <a:t>الالهة</a:t>
            </a:r>
            <a:r>
              <a:rPr lang="ar-EG" sz="7200" b="1" dirty="0" smtClean="0"/>
              <a:t> يا </a:t>
            </a:r>
            <a:r>
              <a:rPr lang="ar-EG" sz="7200" b="1" dirty="0" smtClean="0"/>
              <a:t>رب </a:t>
            </a:r>
            <a:endParaRPr lang="ar-EG" sz="7200" b="1" dirty="0" smtClean="0"/>
          </a:p>
          <a:p>
            <a:pPr algn="ctr" rtl="1"/>
            <a:r>
              <a:rPr lang="ar-EG" sz="7200" b="1" dirty="0" smtClean="0"/>
              <a:t>ولا </a:t>
            </a:r>
            <a:r>
              <a:rPr lang="ar-EG" sz="7200" b="1" dirty="0" smtClean="0"/>
              <a:t>مثل </a:t>
            </a:r>
            <a:r>
              <a:rPr lang="ar-EG" sz="7200" b="1" dirty="0" err="1" smtClean="0"/>
              <a:t>اعمالك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لا مثل </a:t>
            </a:r>
            <a:r>
              <a:rPr lang="ar-EG" sz="7200" b="1" dirty="0" err="1" smtClean="0"/>
              <a:t>لك</a:t>
            </a:r>
            <a:r>
              <a:rPr lang="ar-EG" sz="7200" b="1" dirty="0" smtClean="0"/>
              <a:t> يا رب</a:t>
            </a:r>
          </a:p>
          <a:p>
            <a:pPr algn="ctr"/>
            <a:r>
              <a:rPr lang="ar-EG" sz="7200" b="1" dirty="0" smtClean="0"/>
              <a:t/>
            </a:r>
            <a:br>
              <a:rPr lang="ar-EG" sz="7200" b="1" dirty="0" smtClean="0"/>
            </a:b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610136"/>
            <a:ext cx="998219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(يا الله من مثلك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يا </a:t>
            </a:r>
            <a:r>
              <a:rPr lang="ar-EG" sz="8000" b="1" dirty="0" smtClean="0"/>
              <a:t>الله من مثلك)2</a:t>
            </a:r>
            <a:br>
              <a:rPr lang="ar-EG" sz="8000" b="1" dirty="0" smtClean="0"/>
            </a:br>
            <a:r>
              <a:rPr lang="ar-EG" sz="8000" b="1" dirty="0" smtClean="0"/>
              <a:t>(تبتهج شفتاي إذ أرنم </a:t>
            </a:r>
            <a:r>
              <a:rPr lang="ar-EG" sz="8000" b="1" dirty="0" err="1" smtClean="0"/>
              <a:t>لك</a:t>
            </a:r>
            <a:r>
              <a:rPr lang="ar-EG" sz="8000" b="1" dirty="0" smtClean="0"/>
              <a:t>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ونفسي </a:t>
            </a:r>
            <a:r>
              <a:rPr lang="ar-EG" sz="8000" b="1" dirty="0" smtClean="0"/>
              <a:t>التي فديتها)2</a:t>
            </a:r>
            <a:br>
              <a:rPr lang="ar-EG" sz="80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1219736"/>
            <a:ext cx="998219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(أذكر برك وحدك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أخبر </a:t>
            </a:r>
            <a:r>
              <a:rPr lang="ar-EG" sz="8000" b="1" dirty="0" smtClean="0"/>
              <a:t>بعجائبك)2</a:t>
            </a:r>
            <a:br>
              <a:rPr lang="ar-EG" sz="8000" b="1" dirty="0" smtClean="0"/>
            </a:br>
            <a:r>
              <a:rPr lang="ar-EG" sz="8000" b="1" dirty="0" smtClean="0"/>
              <a:t>(وأزيد على كل تسبيحك)2</a:t>
            </a:r>
          </a:p>
          <a:p>
            <a:pPr algn="ctr"/>
            <a:r>
              <a:rPr lang="ar-EG" sz="8000" b="1" dirty="0" smtClean="0"/>
              <a:t/>
            </a:r>
            <a:br>
              <a:rPr lang="ar-EG" sz="80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1708</TotalTime>
  <Words>90</Words>
  <Application>Microsoft Office PowerPoint</Application>
  <PresentationFormat>عرض على الشاشة (3:4)‏</PresentationFormat>
  <Paragraphs>27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211</cp:revision>
  <dcterms:created xsi:type="dcterms:W3CDTF">2021-12-07T14:30:00Z</dcterms:created>
  <dcterms:modified xsi:type="dcterms:W3CDTF">2022-05-04T17:43:32Z</dcterms:modified>
</cp:coreProperties>
</file>