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5" r:id="rId2"/>
    <p:sldId id="277" r:id="rId3"/>
    <p:sldId id="369" r:id="rId4"/>
    <p:sldId id="370" r:id="rId5"/>
    <p:sldId id="371" r:id="rId6"/>
    <p:sldId id="373" r:id="rId7"/>
    <p:sldId id="374" r:id="rId8"/>
    <p:sldId id="375" r:id="rId9"/>
    <p:sldId id="377" r:id="rId10"/>
    <p:sldId id="376" r:id="rId11"/>
    <p:sldId id="378" r:id="rId12"/>
    <p:sldId id="379" r:id="rId13"/>
    <p:sldId id="380" r:id="rId14"/>
    <p:sldId id="381" r:id="rId15"/>
    <p:sldId id="382" r:id="rId16"/>
    <p:sldId id="383" r:id="rId17"/>
    <p:sldId id="384" r:id="rId18"/>
    <p:sldId id="385" r:id="rId19"/>
    <p:sldId id="29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100" d="100"/>
          <a:sy n="100" d="100"/>
        </p:scale>
        <p:origin x="-270" y="10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err="1" smtClean="0"/>
              <a:t>ميدلي</a:t>
            </a:r>
            <a:r>
              <a:rPr lang="ar-EG" sz="6600" b="1" dirty="0" smtClean="0"/>
              <a:t> هلم بنا معشر المؤمنين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مع </a:t>
            </a:r>
            <a:r>
              <a:rPr lang="ar-EG" sz="6600" b="1" dirty="0" smtClean="0"/>
              <a:t>ملاك الله جند </a:t>
            </a:r>
            <a:r>
              <a:rPr lang="ar-EG" sz="6600" b="1" dirty="0" smtClean="0"/>
              <a:t>+ جيش </a:t>
            </a:r>
            <a:r>
              <a:rPr lang="ar-EG" sz="6600" b="1" dirty="0" smtClean="0"/>
              <a:t>أملاك السماء </a:t>
            </a:r>
            <a:r>
              <a:rPr lang="ar-EG" sz="6600" b="1" dirty="0" smtClean="0"/>
              <a:t>+ هذا </a:t>
            </a:r>
            <a:r>
              <a:rPr lang="ar-EG" sz="6600" b="1" dirty="0" smtClean="0"/>
              <a:t>هو اليوم السعيد</a:t>
            </a:r>
            <a:endParaRPr lang="ar-EG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38200"/>
            <a:ext cx="9982199" cy="4250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9600" b="1" dirty="0" smtClean="0"/>
              <a:t>مجــــــــــــــــد </a:t>
            </a:r>
          </a:p>
          <a:p>
            <a:pPr algn="ctr" rtl="1">
              <a:lnSpc>
                <a:spcPct val="150000"/>
              </a:lnSpc>
            </a:pPr>
            <a:r>
              <a:rPr lang="ar-EG" sz="9600" b="1" dirty="0" smtClean="0"/>
              <a:t>مجد </a:t>
            </a:r>
            <a:r>
              <a:rPr lang="ar-EG" sz="9600" b="1" dirty="0" smtClean="0"/>
              <a:t>في الأعالي</a:t>
            </a: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2- كان في الحقل رعاة يحرسون الغنم</a:t>
            </a:r>
          </a:p>
          <a:p>
            <a:pPr algn="ctr" rtl="1"/>
            <a:r>
              <a:rPr lang="ar-EG" sz="8000" b="1" dirty="0" smtClean="0"/>
              <a:t>فرأوا فوق العلا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بوق </a:t>
            </a:r>
            <a:r>
              <a:rPr lang="ar-EG" sz="8000" b="1" dirty="0" smtClean="0"/>
              <a:t>جند رنم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38200"/>
            <a:ext cx="9982199" cy="4250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9600" b="1" dirty="0" smtClean="0"/>
              <a:t>مجــــــــــــــــد </a:t>
            </a:r>
          </a:p>
          <a:p>
            <a:pPr algn="ctr" rtl="1">
              <a:lnSpc>
                <a:spcPct val="150000"/>
              </a:lnSpc>
            </a:pPr>
            <a:r>
              <a:rPr lang="ar-EG" sz="9600" b="1" dirty="0" smtClean="0"/>
              <a:t>مجد </a:t>
            </a:r>
            <a:r>
              <a:rPr lang="ar-EG" sz="9600" b="1" dirty="0" smtClean="0"/>
              <a:t>في الأعالي</a:t>
            </a: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3- هيا رنموا معنا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اهتفوا </a:t>
            </a:r>
            <a:r>
              <a:rPr lang="ar-EG" sz="8000" b="1" dirty="0" smtClean="0"/>
              <a:t>لربنا</a:t>
            </a:r>
          </a:p>
          <a:p>
            <a:pPr algn="ctr" rtl="1"/>
            <a:r>
              <a:rPr lang="ar-EG" sz="8000" b="1" dirty="0" smtClean="0"/>
              <a:t>فهو مستحق الحمد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اعطوا</a:t>
            </a:r>
            <a:r>
              <a:rPr lang="ar-EG" sz="8000" b="1" dirty="0" smtClean="0"/>
              <a:t> </a:t>
            </a:r>
            <a:r>
              <a:rPr lang="ar-EG" sz="8000" b="1" dirty="0" smtClean="0"/>
              <a:t>له كل المجد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38200"/>
            <a:ext cx="9982199" cy="4250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9600" b="1" dirty="0" smtClean="0"/>
              <a:t>مجــــــــــــــــد </a:t>
            </a:r>
          </a:p>
          <a:p>
            <a:pPr algn="ctr" rtl="1">
              <a:lnSpc>
                <a:spcPct val="150000"/>
              </a:lnSpc>
            </a:pPr>
            <a:r>
              <a:rPr lang="ar-EG" sz="9600" b="1" dirty="0" smtClean="0"/>
              <a:t>مجد </a:t>
            </a:r>
            <a:r>
              <a:rPr lang="ar-EG" sz="9600" b="1" dirty="0" smtClean="0"/>
              <a:t>في الأعالي</a:t>
            </a: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1-هذا </a:t>
            </a:r>
            <a:r>
              <a:rPr lang="ar-EG" sz="8000" b="1" dirty="0" smtClean="0"/>
              <a:t>هو اليوم السعيد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فلتفرح </a:t>
            </a:r>
            <a:r>
              <a:rPr lang="ar-EG" sz="8000" b="1" dirty="0" smtClean="0"/>
              <a:t>الشعوب</a:t>
            </a:r>
            <a:br>
              <a:rPr lang="ar-EG" sz="8000" b="1" dirty="0" smtClean="0"/>
            </a:br>
            <a:r>
              <a:rPr lang="ar-EG" sz="8000" b="1" dirty="0" smtClean="0"/>
              <a:t>فيه </a:t>
            </a:r>
            <a:r>
              <a:rPr lang="ar-EG" sz="8000" b="1" dirty="0" err="1" smtClean="0"/>
              <a:t>اتى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الفادي</a:t>
            </a:r>
            <a:r>
              <a:rPr lang="ar-EG" sz="8000" b="1" dirty="0" smtClean="0"/>
              <a:t> المجيد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( </a:t>
            </a:r>
            <a:r>
              <a:rPr lang="ar-EG" sz="8000" b="1" dirty="0" smtClean="0"/>
              <a:t>ليغفر الذنوب ) </a:t>
            </a:r>
            <a:r>
              <a:rPr lang="ar-EG" sz="8000" b="1" dirty="0" smtClean="0"/>
              <a:t>3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2- </a:t>
            </a:r>
            <a:r>
              <a:rPr lang="ar-EG" sz="8000" b="1" dirty="0" smtClean="0"/>
              <a:t>هذا هو اليوم العظيم وبهجة </a:t>
            </a:r>
            <a:r>
              <a:rPr lang="ar-EG" sz="8000" b="1" dirty="0" err="1" smtClean="0"/>
              <a:t>الازمان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نلنا </a:t>
            </a:r>
            <a:r>
              <a:rPr lang="ar-EG" sz="8000" b="1" dirty="0" err="1" smtClean="0"/>
              <a:t>به</a:t>
            </a:r>
            <a:r>
              <a:rPr lang="ar-EG" sz="8000" b="1" dirty="0" smtClean="0"/>
              <a:t> الوعد القديم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( </a:t>
            </a:r>
            <a:r>
              <a:rPr lang="ar-EG" sz="8000" b="1" dirty="0" smtClean="0"/>
              <a:t>برحمة </a:t>
            </a:r>
            <a:r>
              <a:rPr lang="ar-EG" sz="8000" b="1" dirty="0" smtClean="0"/>
              <a:t>الرحمان)3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3400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3- </a:t>
            </a:r>
            <a:r>
              <a:rPr lang="ar-EG" sz="8000" b="1" dirty="0" smtClean="0"/>
              <a:t>هذا هو اليوم المنير بالكوكب المشرق</a:t>
            </a:r>
            <a:br>
              <a:rPr lang="ar-EG" sz="8000" b="1" dirty="0" smtClean="0"/>
            </a:br>
            <a:r>
              <a:rPr lang="ar-EG" sz="8000" b="1" dirty="0" smtClean="0"/>
              <a:t>فيه </a:t>
            </a:r>
            <a:r>
              <a:rPr lang="ar-EG" sz="8000" b="1" dirty="0" err="1" smtClean="0"/>
              <a:t>اتت</a:t>
            </a:r>
            <a:r>
              <a:rPr lang="ar-EG" sz="8000" b="1" dirty="0" smtClean="0"/>
              <a:t> رسل القدير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( </a:t>
            </a:r>
            <a:r>
              <a:rPr lang="ar-EG" sz="8000" b="1" dirty="0" smtClean="0"/>
              <a:t>من سائر </a:t>
            </a:r>
            <a:r>
              <a:rPr lang="ar-EG" sz="8000" b="1" dirty="0" smtClean="0"/>
              <a:t>المشرق)3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62000"/>
            <a:ext cx="9982199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4- </a:t>
            </a:r>
            <a:r>
              <a:rPr lang="ar-EG" sz="8000" b="1" dirty="0" smtClean="0"/>
              <a:t>هذا هو اليوم السني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بمولد </a:t>
            </a:r>
            <a:r>
              <a:rPr lang="ar-EG" sz="8000" b="1" dirty="0" smtClean="0"/>
              <a:t>الرب</a:t>
            </a:r>
            <a:br>
              <a:rPr lang="ar-EG" sz="8000" b="1" dirty="0" smtClean="0"/>
            </a:br>
            <a:r>
              <a:rPr lang="ar-EG" sz="8000" b="1" dirty="0" smtClean="0"/>
              <a:t>فسبحوا المولى الغني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( </a:t>
            </a:r>
            <a:r>
              <a:rPr lang="ar-EG" sz="8000" b="1" dirty="0" err="1" smtClean="0"/>
              <a:t>تسبيحة</a:t>
            </a:r>
            <a:r>
              <a:rPr lang="ar-EG" sz="8000" b="1" dirty="0" smtClean="0"/>
              <a:t> </a:t>
            </a:r>
            <a:r>
              <a:rPr lang="ar-EG" sz="8000" b="1" dirty="0" smtClean="0"/>
              <a:t>الحب)3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  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908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1 - هلُمَّ بنا معشرَ المؤمنينْ</a:t>
            </a:r>
            <a:br>
              <a:rPr lang="ar-EG" sz="7200" b="1" dirty="0" smtClean="0"/>
            </a:br>
            <a:r>
              <a:rPr lang="ar-EG" sz="7200" b="1" dirty="0" err="1" smtClean="0"/>
              <a:t>الى</a:t>
            </a:r>
            <a:r>
              <a:rPr lang="ar-EG" sz="7200" b="1" dirty="0" smtClean="0"/>
              <a:t> بيتِ لحمٍ نَسِرْ مُنشدينْ</a:t>
            </a:r>
            <a:br>
              <a:rPr lang="ar-EG" sz="7200" b="1" dirty="0" smtClean="0"/>
            </a:br>
            <a:r>
              <a:rPr lang="ar-EG" sz="7200" b="1" dirty="0" smtClean="0"/>
              <a:t>هناك لدى سيِّدِ </a:t>
            </a:r>
            <a:r>
              <a:rPr lang="ar-EG" sz="7200" b="1" dirty="0" smtClean="0"/>
              <a:t>العالمينْ</a:t>
            </a:r>
          </a:p>
          <a:p>
            <a:pPr algn="ctr" rtl="1"/>
            <a:r>
              <a:rPr lang="ar-EG" sz="7200" b="1" dirty="0" smtClean="0"/>
              <a:t>لِـنَـسجُـدْ </a:t>
            </a:r>
            <a:r>
              <a:rPr lang="ar-EG" sz="7200" b="1" dirty="0" smtClean="0"/>
              <a:t>بحُبٍّ له عابدينْ</a:t>
            </a:r>
            <a:br>
              <a:rPr lang="ar-EG" sz="7200" b="1" dirty="0" smtClean="0"/>
            </a:br>
            <a:endParaRPr lang="ar-EG" sz="7200" b="1" dirty="0" smtClean="0"/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43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2 - مليكُ الملائكةِ السرمدي</a:t>
            </a:r>
            <a:br>
              <a:rPr lang="ar-EG" sz="7200" b="1" dirty="0" smtClean="0"/>
            </a:br>
            <a:r>
              <a:rPr lang="ar-EG" sz="7200" b="1" dirty="0" smtClean="0"/>
              <a:t>مِن العرشِ جاءَ </a:t>
            </a:r>
            <a:r>
              <a:rPr lang="ar-EG" sz="7200" b="1" dirty="0" err="1" smtClean="0"/>
              <a:t>الى</a:t>
            </a:r>
            <a:r>
              <a:rPr lang="ar-EG" sz="7200" b="1" dirty="0" smtClean="0"/>
              <a:t> المذودِ</a:t>
            </a:r>
            <a:br>
              <a:rPr lang="ar-EG" sz="7200" b="1" dirty="0" smtClean="0"/>
            </a:br>
            <a:r>
              <a:rPr lang="ar-EG" sz="7200" b="1" dirty="0" smtClean="0"/>
              <a:t>بربِّ المحبةِ فَلْنقتدِ</a:t>
            </a:r>
            <a:br>
              <a:rPr lang="ar-EG" sz="7200" b="1" dirty="0" smtClean="0"/>
            </a:br>
            <a:r>
              <a:rPr lang="ar-EG" sz="7200" b="1" dirty="0" smtClean="0"/>
              <a:t>ونسجُدْ بحبٍّ له عابدينْ</a:t>
            </a:r>
            <a:br>
              <a:rPr lang="ar-EG" sz="7200" b="1" dirty="0" smtClean="0"/>
            </a:br>
            <a:endParaRPr lang="ar-EG" sz="7200" b="1" dirty="0" smtClean="0"/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961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3-</a:t>
            </a:r>
            <a:r>
              <a:rPr lang="ar-EG" sz="5400" b="1" dirty="0" smtClean="0"/>
              <a:t> </a:t>
            </a:r>
          </a:p>
          <a:p>
            <a:pPr algn="ctr" rtl="1"/>
            <a:r>
              <a:rPr lang="ar-EG" sz="7200" b="1" dirty="0" smtClean="0"/>
              <a:t>جنودَ </a:t>
            </a:r>
            <a:r>
              <a:rPr lang="ar-EG" sz="7200" b="1" dirty="0" smtClean="0"/>
              <a:t>الأعالي أشيدوا المديحْ</a:t>
            </a:r>
            <a:br>
              <a:rPr lang="ar-EG" sz="7200" b="1" dirty="0" smtClean="0"/>
            </a:br>
            <a:r>
              <a:rPr lang="ar-EG" sz="7200" b="1" dirty="0" smtClean="0"/>
              <a:t>بكلِّ احترامٍ لذكرِ المسيحْ</a:t>
            </a:r>
            <a:br>
              <a:rPr lang="ar-EG" sz="7200" b="1" dirty="0" smtClean="0"/>
            </a:br>
            <a:r>
              <a:rPr lang="ar-EG" sz="7200" b="1" dirty="0" smtClean="0"/>
              <a:t>فيملأَ هذا الفضاءَ الفسيحْ</a:t>
            </a:r>
            <a:br>
              <a:rPr lang="ar-EG" sz="7200" b="1" dirty="0" smtClean="0"/>
            </a:br>
            <a:r>
              <a:rPr lang="ar-EG" sz="7200" b="1" dirty="0" smtClean="0"/>
              <a:t>ونحني الرؤوسَ له عابدينْ</a:t>
            </a:r>
            <a:br>
              <a:rPr lang="ar-EG" sz="7200" b="1" dirty="0" smtClean="0"/>
            </a:br>
            <a:endParaRPr lang="ar-EG" sz="7200" b="1" dirty="0" smtClean="0"/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670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4 - هو ابنُ </a:t>
            </a:r>
            <a:r>
              <a:rPr lang="ar-EG" sz="7200" b="1" dirty="0" err="1" smtClean="0"/>
              <a:t>الالهِ</a:t>
            </a:r>
            <a:r>
              <a:rPr lang="ar-EG" sz="7200" b="1" dirty="0" smtClean="0"/>
              <a:t> القديرُ الأحدْ</a:t>
            </a:r>
            <a:br>
              <a:rPr lang="ar-EG" sz="7200" b="1" dirty="0" smtClean="0"/>
            </a:br>
            <a:r>
              <a:rPr lang="ar-EG" sz="7200" b="1" dirty="0" smtClean="0"/>
              <a:t>وكِلمتُهُ قد أتى في الجسدْ</a:t>
            </a:r>
            <a:br>
              <a:rPr lang="ar-EG" sz="7200" b="1" dirty="0" smtClean="0"/>
            </a:br>
            <a:r>
              <a:rPr lang="ar-EG" sz="7200" b="1" dirty="0" smtClean="0"/>
              <a:t>ومَنْ مُلكُهُ ثابتٌ للأبدْ</a:t>
            </a:r>
            <a:br>
              <a:rPr lang="ar-EG" sz="7200" b="1" dirty="0" smtClean="0"/>
            </a:br>
            <a:r>
              <a:rPr lang="ar-EG" sz="7200" b="1" dirty="0" smtClean="0"/>
              <a:t>لنسجدْ بحبٍّ له عابدينْ</a:t>
            </a:r>
            <a:br>
              <a:rPr lang="ar-EG" sz="7200" b="1" dirty="0" smtClean="0"/>
            </a:br>
            <a:endParaRPr lang="ar-EG" sz="7200" b="1" dirty="0" smtClean="0"/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-396528"/>
            <a:ext cx="9982199" cy="8092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1-</a:t>
            </a:r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000" b="1" dirty="0" smtClean="0"/>
              <a:t>مع ملاك الله جند لرعاة قد ظهر</a:t>
            </a:r>
            <a:br>
              <a:rPr lang="ar-EG" sz="6000" b="1" dirty="0" smtClean="0"/>
            </a:br>
            <a:r>
              <a:rPr lang="ar-EG" sz="6000" b="1" dirty="0" smtClean="0"/>
              <a:t>حوله </a:t>
            </a:r>
            <a:r>
              <a:rPr lang="ar-EG" sz="6000" b="1" dirty="0" err="1" smtClean="0"/>
              <a:t>الاملاك</a:t>
            </a:r>
            <a:r>
              <a:rPr lang="ar-EG" sz="6000" b="1" dirty="0" smtClean="0"/>
              <a:t> تشدو بخلاص للبشر</a:t>
            </a:r>
            <a:br>
              <a:rPr lang="ar-EG" sz="6000" b="1" dirty="0" smtClean="0"/>
            </a:br>
            <a:r>
              <a:rPr lang="ar-EG" sz="5400" b="1" dirty="0" smtClean="0"/>
              <a:t>في العلى لله مجد وعلى </a:t>
            </a:r>
            <a:r>
              <a:rPr lang="ar-EG" sz="5400" b="1" dirty="0" err="1" smtClean="0"/>
              <a:t>الارض</a:t>
            </a:r>
            <a:r>
              <a:rPr lang="ar-EG" sz="5400" b="1" dirty="0" smtClean="0"/>
              <a:t> السلام</a:t>
            </a:r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000" b="1" dirty="0" smtClean="0"/>
              <a:t>(وله شكر وحمد وسرور </a:t>
            </a:r>
            <a:r>
              <a:rPr lang="ar-EG" sz="6000" b="1" dirty="0" err="1" smtClean="0"/>
              <a:t>للانام</a:t>
            </a:r>
            <a:r>
              <a:rPr lang="ar-EG" sz="6000" b="1" dirty="0" smtClean="0"/>
              <a:t> )2</a:t>
            </a:r>
            <a:br>
              <a:rPr lang="ar-EG" sz="6000" b="1" dirty="0" smtClean="0"/>
            </a:br>
            <a:endParaRPr lang="ar-EG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457200"/>
            <a:ext cx="9982199" cy="9616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2-</a:t>
            </a:r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000" b="1" dirty="0" smtClean="0"/>
              <a:t> </a:t>
            </a:r>
            <a:r>
              <a:rPr lang="ar-EG" sz="5500" b="1" dirty="0" smtClean="0"/>
              <a:t>اسمعوا لحن الثناء من جنود في علاه</a:t>
            </a:r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000" b="1" dirty="0" err="1" smtClean="0"/>
              <a:t>بقياثير</a:t>
            </a:r>
            <a:r>
              <a:rPr lang="ar-EG" sz="6000" b="1" dirty="0" smtClean="0"/>
              <a:t> السماء سبحوا الرب </a:t>
            </a:r>
            <a:r>
              <a:rPr lang="ar-EG" sz="6000" b="1" dirty="0" err="1" smtClean="0"/>
              <a:t>الاله</a:t>
            </a:r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000" b="1" dirty="0" smtClean="0"/>
              <a:t>ولد اليوم المسيح مضجعا في المذود</a:t>
            </a:r>
            <a:br>
              <a:rPr lang="ar-EG" sz="6000" b="1" dirty="0" smtClean="0"/>
            </a:br>
            <a:r>
              <a:rPr lang="ar-EG" sz="6000" b="1" dirty="0" smtClean="0"/>
              <a:t>(ملكه ملك صحيح دائم </a:t>
            </a:r>
            <a:r>
              <a:rPr lang="ar-EG" sz="6000" b="1" dirty="0" err="1" smtClean="0"/>
              <a:t>للابد</a:t>
            </a:r>
            <a:r>
              <a:rPr lang="ar-EG" sz="6000" b="1" dirty="0" smtClean="0"/>
              <a:t> )2</a:t>
            </a:r>
            <a:br>
              <a:rPr lang="ar-EG" sz="6000" b="1" dirty="0" smtClean="0"/>
            </a:br>
            <a:r>
              <a:rPr lang="ar-EG" sz="6000" b="1" dirty="0" smtClean="0"/>
              <a:t> </a:t>
            </a:r>
            <a:br>
              <a:rPr lang="ar-EG" sz="6000" b="1" dirty="0" smtClean="0"/>
            </a:br>
            <a:endParaRPr lang="ar-EG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59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/>
              <a:t>3-</a:t>
            </a:r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000" b="1" dirty="0" smtClean="0"/>
              <a:t> تاركا مجد علاه وترانيم الصفا</a:t>
            </a:r>
            <a:br>
              <a:rPr lang="ar-EG" sz="6000" b="1" dirty="0" smtClean="0"/>
            </a:br>
            <a:r>
              <a:rPr lang="ar-EG" sz="6000" b="1" dirty="0" err="1" smtClean="0"/>
              <a:t>اشرقت</a:t>
            </a:r>
            <a:r>
              <a:rPr lang="ar-EG" sz="6000" b="1" dirty="0" smtClean="0"/>
              <a:t> شمس سناه بجناحيها الشفا</a:t>
            </a:r>
            <a:br>
              <a:rPr lang="ar-EG" sz="6000" b="1" dirty="0" smtClean="0"/>
            </a:br>
            <a:r>
              <a:rPr lang="ar-EG" sz="6000" b="1" dirty="0" err="1" smtClean="0"/>
              <a:t>فهلمي</a:t>
            </a:r>
            <a:r>
              <a:rPr lang="ar-EG" sz="6000" b="1" dirty="0" smtClean="0"/>
              <a:t> يا برايا وارفعي صوت المديح</a:t>
            </a:r>
            <a:br>
              <a:rPr lang="ar-EG" sz="6000" b="1" dirty="0" smtClean="0"/>
            </a:br>
            <a:r>
              <a:rPr lang="ar-EG" sz="6000" b="1" dirty="0" smtClean="0"/>
              <a:t>(</a:t>
            </a:r>
            <a:r>
              <a:rPr lang="ar-EG" sz="6000" b="1" dirty="0" err="1" smtClean="0"/>
              <a:t>هوذا</a:t>
            </a:r>
            <a:r>
              <a:rPr lang="ar-EG" sz="6000" b="1" dirty="0" smtClean="0"/>
              <a:t> الماحي الخطايا </a:t>
            </a:r>
            <a:endParaRPr lang="ar-EG" sz="6000" b="1" dirty="0" smtClean="0"/>
          </a:p>
          <a:p>
            <a:pPr algn="ctr"/>
            <a:r>
              <a:rPr lang="ar-EG" sz="6000" b="1" dirty="0" smtClean="0"/>
              <a:t>ربنا </a:t>
            </a:r>
            <a:r>
              <a:rPr lang="ar-EG" sz="6000" b="1" dirty="0" err="1" smtClean="0"/>
              <a:t>الفادي</a:t>
            </a:r>
            <a:r>
              <a:rPr lang="ar-EG" sz="6000" b="1" dirty="0" smtClean="0"/>
              <a:t> المسيح)2</a:t>
            </a:r>
          </a:p>
          <a:p>
            <a:pPr algn="ctr"/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000" b="1" dirty="0" smtClean="0"/>
              <a:t> </a:t>
            </a:r>
            <a:br>
              <a:rPr lang="ar-EG" sz="6000" b="1" dirty="0" smtClean="0"/>
            </a:br>
            <a:endParaRPr lang="ar-EG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1- جيش أملاك </a:t>
            </a:r>
            <a:r>
              <a:rPr lang="ar-EG" sz="8000" b="1" dirty="0" err="1" smtClean="0"/>
              <a:t>السما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بلغوا </a:t>
            </a:r>
            <a:r>
              <a:rPr lang="ar-EG" sz="8000" b="1" dirty="0" smtClean="0"/>
              <a:t>الأرض السلام</a:t>
            </a:r>
          </a:p>
          <a:p>
            <a:pPr algn="ctr" rtl="1"/>
            <a:r>
              <a:rPr lang="ar-EG" sz="8000" b="1" dirty="0" smtClean="0"/>
              <a:t>وارفعوا لحن </a:t>
            </a:r>
            <a:r>
              <a:rPr lang="ar-EG" sz="8000" b="1" dirty="0" err="1" smtClean="0"/>
              <a:t>الثنا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إذ </a:t>
            </a:r>
            <a:r>
              <a:rPr lang="ar-EG" sz="8000" b="1" dirty="0" smtClean="0"/>
              <a:t>أتى فادي الأنام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1720</TotalTime>
  <Words>123</Words>
  <Application>Microsoft Office PowerPoint</Application>
  <PresentationFormat>عرض على الشاشة (3:4)‏</PresentationFormat>
  <Paragraphs>50</Paragraphs>
  <Slides>19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212</cp:revision>
  <dcterms:created xsi:type="dcterms:W3CDTF">2021-12-07T14:30:00Z</dcterms:created>
  <dcterms:modified xsi:type="dcterms:W3CDTF">2022-05-04T18:07:44Z</dcterms:modified>
</cp:coreProperties>
</file>