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95" r:id="rId4"/>
    <p:sldId id="369" r:id="rId5"/>
    <p:sldId id="396" r:id="rId6"/>
    <p:sldId id="397" r:id="rId7"/>
    <p:sldId id="398" r:id="rId8"/>
    <p:sldId id="399" r:id="rId9"/>
    <p:sldId id="400" r:id="rId10"/>
    <p:sldId id="40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ناس </a:t>
            </a:r>
            <a:r>
              <a:rPr lang="ar-EG" sz="7200" b="1" dirty="0" err="1" smtClean="0"/>
              <a:t>كتير</a:t>
            </a:r>
            <a:r>
              <a:rPr lang="ar-EG" sz="7200" b="1" dirty="0" smtClean="0"/>
              <a:t> على اسمك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26385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آه آه آه </a:t>
            </a:r>
            <a:r>
              <a:rPr lang="ar-EG" sz="6600" b="1" dirty="0" err="1" smtClean="0"/>
              <a:t>وعايزينك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آه آه آه </a:t>
            </a:r>
            <a:r>
              <a:rPr lang="ar-EG" sz="6600" b="1" dirty="0" err="1" smtClean="0"/>
              <a:t>وحبينك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err="1" smtClean="0"/>
              <a:t>تيجي</a:t>
            </a:r>
            <a:r>
              <a:rPr lang="ar-EG" sz="6600" b="1" dirty="0" smtClean="0"/>
              <a:t> بلدنا </a:t>
            </a:r>
            <a:r>
              <a:rPr lang="ar-EG" sz="6600" b="1" dirty="0" err="1" smtClean="0"/>
              <a:t>تانى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err="1" smtClean="0"/>
              <a:t>تيجي</a:t>
            </a:r>
            <a:r>
              <a:rPr lang="ar-EG" sz="6600" b="1" dirty="0" smtClean="0"/>
              <a:t> بيوتنا </a:t>
            </a:r>
            <a:r>
              <a:rPr lang="ar-EG" sz="6600" b="1" dirty="0" err="1" smtClean="0"/>
              <a:t>تاني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بالروح بإنجيلك</a:t>
            </a:r>
            <a:br>
              <a:rPr lang="ar-EG" sz="6600" b="1" dirty="0" smtClean="0"/>
            </a:br>
            <a:r>
              <a:rPr lang="ar-EG" sz="6600" b="1" dirty="0" smtClean="0"/>
              <a:t>بالروح بقى نجيلك</a:t>
            </a:r>
            <a:br>
              <a:rPr lang="ar-EG" sz="6600" b="1" dirty="0" smtClean="0"/>
            </a:b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ناس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 على </a:t>
            </a:r>
            <a:r>
              <a:rPr lang="ar-EG" sz="8000" b="1" dirty="0" err="1" smtClean="0"/>
              <a:t>إسمك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وهما </a:t>
            </a:r>
            <a:r>
              <a:rPr lang="ar-EG" sz="8000" b="1" dirty="0" err="1" smtClean="0"/>
              <a:t>جاهلينك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وناس أكتر </a:t>
            </a:r>
            <a:r>
              <a:rPr lang="ar-EG" sz="8000" b="1" dirty="0" err="1" smtClean="0"/>
              <a:t>بالإسم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وبتعبد </a:t>
            </a:r>
            <a:r>
              <a:rPr lang="ar-EG" sz="8000" b="1" dirty="0" smtClean="0"/>
              <a:t>غيرك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3810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وناس </a:t>
            </a:r>
            <a:r>
              <a:rPr lang="ar-EG" sz="8000" b="1" dirty="0" err="1" smtClean="0"/>
              <a:t>تانيين</a:t>
            </a:r>
            <a:r>
              <a:rPr lang="ar-EG" sz="8000" b="1" dirty="0" smtClean="0"/>
              <a:t> تشتاق </a:t>
            </a:r>
          </a:p>
          <a:p>
            <a:pPr algn="ctr"/>
            <a:r>
              <a:rPr lang="ar-EG" sz="8000" b="1" dirty="0" err="1" smtClean="0"/>
              <a:t>لك</a:t>
            </a:r>
            <a:r>
              <a:rPr lang="ar-EG" sz="8000" b="1" dirty="0" smtClean="0"/>
              <a:t> وتتمنى تجيلك</a:t>
            </a:r>
            <a:br>
              <a:rPr lang="ar-EG" sz="8000" b="1" dirty="0" smtClean="0"/>
            </a:br>
            <a:r>
              <a:rPr lang="ar-EG" sz="8000" b="1" dirty="0" smtClean="0"/>
              <a:t>وناس هنا </a:t>
            </a:r>
            <a:r>
              <a:rPr lang="ar-EG" sz="8000" b="1" dirty="0" err="1" smtClean="0"/>
              <a:t>وعايشين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وتموت ولا تهينك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26385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آه آه آه </a:t>
            </a:r>
            <a:r>
              <a:rPr lang="ar-EG" sz="6600" b="1" dirty="0" err="1" smtClean="0"/>
              <a:t>وعايزينك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آه آه آه </a:t>
            </a:r>
            <a:r>
              <a:rPr lang="ar-EG" sz="6600" b="1" dirty="0" err="1" smtClean="0"/>
              <a:t>وحبينك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err="1" smtClean="0"/>
              <a:t>تيجي</a:t>
            </a:r>
            <a:r>
              <a:rPr lang="ar-EG" sz="6600" b="1" dirty="0" smtClean="0"/>
              <a:t> بلدنا </a:t>
            </a:r>
            <a:r>
              <a:rPr lang="ar-EG" sz="6600" b="1" dirty="0" err="1" smtClean="0"/>
              <a:t>تانى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err="1" smtClean="0"/>
              <a:t>تيجي</a:t>
            </a:r>
            <a:r>
              <a:rPr lang="ar-EG" sz="6600" b="1" dirty="0" smtClean="0"/>
              <a:t> بيوتنا </a:t>
            </a:r>
            <a:r>
              <a:rPr lang="ar-EG" sz="6600" b="1" dirty="0" err="1" smtClean="0"/>
              <a:t>تاني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بالروح بإنجيلك</a:t>
            </a:r>
            <a:br>
              <a:rPr lang="ar-EG" sz="6600" b="1" dirty="0" smtClean="0"/>
            </a:br>
            <a:r>
              <a:rPr lang="ar-EG" sz="6600" b="1" dirty="0" smtClean="0"/>
              <a:t>بالروح بقى نجيلك</a:t>
            </a:r>
            <a:br>
              <a:rPr lang="ar-EG" sz="6600" b="1" dirty="0" smtClean="0"/>
            </a:b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ناس واظبوا في </a:t>
            </a:r>
            <a:r>
              <a:rPr lang="ar-EG" sz="8000" b="1" dirty="0" err="1" smtClean="0"/>
              <a:t>كنايسهم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وإنت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غايب</a:t>
            </a:r>
            <a:r>
              <a:rPr lang="ar-EG" sz="8000" b="1" dirty="0" smtClean="0"/>
              <a:t> عنهم</a:t>
            </a:r>
            <a:br>
              <a:rPr lang="ar-EG" sz="8000" b="1" dirty="0" smtClean="0"/>
            </a:br>
            <a:r>
              <a:rPr lang="ar-EG" sz="8000" b="1" dirty="0" smtClean="0"/>
              <a:t>وناس خدموا في </a:t>
            </a:r>
            <a:r>
              <a:rPr lang="ar-EG" sz="8000" b="1" dirty="0" err="1" smtClean="0"/>
              <a:t>كنايسهم</a:t>
            </a:r>
            <a:r>
              <a:rPr lang="ar-EG" sz="8000" b="1" dirty="0" smtClean="0"/>
              <a:t> تعاليمهم وعلمهم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والروح </a:t>
            </a:r>
            <a:r>
              <a:rPr lang="ar-EG" sz="8000" b="1" dirty="0" err="1" smtClean="0"/>
              <a:t>بيضم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يوماتي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في </a:t>
            </a:r>
            <a:r>
              <a:rPr lang="ar-EG" sz="8000" b="1" dirty="0" smtClean="0"/>
              <a:t>كنيستك من غيرهم</a:t>
            </a:r>
            <a:br>
              <a:rPr lang="ar-EG" sz="8000" b="1" dirty="0" smtClean="0"/>
            </a:br>
            <a:r>
              <a:rPr lang="ar-EG" sz="8000" b="1" dirty="0" smtClean="0"/>
              <a:t>وناس عمدان وحجارة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ومنارة </a:t>
            </a:r>
            <a:r>
              <a:rPr lang="ar-EG" sz="8000" b="1" dirty="0" smtClean="0"/>
              <a:t>إيمانهم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26385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آه آه آه </a:t>
            </a:r>
            <a:r>
              <a:rPr lang="ar-EG" sz="6600" b="1" dirty="0" err="1" smtClean="0"/>
              <a:t>وعايزينك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آه آه آه </a:t>
            </a:r>
            <a:r>
              <a:rPr lang="ar-EG" sz="6600" b="1" dirty="0" err="1" smtClean="0"/>
              <a:t>وحبينك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err="1" smtClean="0"/>
              <a:t>تيجي</a:t>
            </a:r>
            <a:r>
              <a:rPr lang="ar-EG" sz="6600" b="1" dirty="0" smtClean="0"/>
              <a:t> بلدنا </a:t>
            </a:r>
            <a:r>
              <a:rPr lang="ar-EG" sz="6600" b="1" dirty="0" err="1" smtClean="0"/>
              <a:t>تانى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err="1" smtClean="0"/>
              <a:t>تيجي</a:t>
            </a:r>
            <a:r>
              <a:rPr lang="ar-EG" sz="6600" b="1" dirty="0" smtClean="0"/>
              <a:t> بيوتنا </a:t>
            </a:r>
            <a:r>
              <a:rPr lang="ar-EG" sz="6600" b="1" dirty="0" err="1" smtClean="0"/>
              <a:t>تاني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بالروح بإنجيلك</a:t>
            </a:r>
            <a:br>
              <a:rPr lang="ar-EG" sz="6600" b="1" dirty="0" smtClean="0"/>
            </a:br>
            <a:r>
              <a:rPr lang="ar-EG" sz="6600" b="1" dirty="0" smtClean="0"/>
              <a:t>بالروح بقى نجيلك</a:t>
            </a:r>
            <a:br>
              <a:rPr lang="ar-EG" sz="6600" b="1" dirty="0" smtClean="0"/>
            </a:b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نشهد هنا عن </a:t>
            </a:r>
            <a:r>
              <a:rPr lang="ar-EG" sz="8000" b="1" dirty="0" err="1" smtClean="0"/>
              <a:t>إسمك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وإنت</a:t>
            </a:r>
            <a:r>
              <a:rPr lang="ar-EG" sz="8000" b="1" dirty="0" smtClean="0"/>
              <a:t> </a:t>
            </a:r>
            <a:r>
              <a:rPr lang="ar-EG" sz="8000" b="1" dirty="0" smtClean="0"/>
              <a:t>شاهد عنا</a:t>
            </a:r>
            <a:br>
              <a:rPr lang="ar-EG" sz="8000" b="1" dirty="0" smtClean="0"/>
            </a:br>
            <a:r>
              <a:rPr lang="ar-EG" sz="8000" b="1" dirty="0" smtClean="0"/>
              <a:t>نحمل بفرح نيرك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وإنت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إللي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شايلنا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568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نخدم هنا </a:t>
            </a:r>
            <a:r>
              <a:rPr lang="ar-EG" sz="8000" b="1" dirty="0" err="1" smtClean="0"/>
              <a:t>فى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ولادك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وبتخدم</a:t>
            </a:r>
            <a:r>
              <a:rPr lang="ar-EG" sz="8000" b="1" dirty="0" smtClean="0"/>
              <a:t> </a:t>
            </a:r>
            <a:r>
              <a:rPr lang="ar-EG" sz="8000" b="1" dirty="0" smtClean="0"/>
              <a:t>فينا</a:t>
            </a:r>
            <a:br>
              <a:rPr lang="ar-EG" sz="8000" b="1" dirty="0" smtClean="0"/>
            </a:br>
            <a:r>
              <a:rPr lang="ar-EG" sz="8000" b="1" dirty="0" smtClean="0"/>
              <a:t>نحمي إيمان </a:t>
            </a:r>
            <a:r>
              <a:rPr lang="ar-EG" sz="8000" b="1" dirty="0" smtClean="0"/>
              <a:t>إنجيلك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err="1" smtClean="0"/>
              <a:t>وإنت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إللي</a:t>
            </a:r>
            <a:r>
              <a:rPr lang="ar-EG" sz="8000" b="1" dirty="0" smtClean="0"/>
              <a:t> حامينا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</TotalTime>
  <Words>50</Words>
  <Application>Microsoft Office PowerPoint</Application>
  <PresentationFormat>عرض على الشاشة (3:4)‏</PresentationFormat>
  <Paragraphs>23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213</cp:revision>
  <dcterms:created xsi:type="dcterms:W3CDTF">2021-12-07T14:30:00Z</dcterms:created>
  <dcterms:modified xsi:type="dcterms:W3CDTF">2022-05-07T13:45:25Z</dcterms:modified>
</cp:coreProperties>
</file>