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95" r:id="rId3"/>
    <p:sldId id="277" r:id="rId4"/>
    <p:sldId id="396" r:id="rId5"/>
    <p:sldId id="397" r:id="rId6"/>
    <p:sldId id="399" r:id="rId7"/>
    <p:sldId id="398" r:id="rId8"/>
    <p:sldId id="400" r:id="rId9"/>
    <p:sldId id="40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نؤمن باله واحد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نؤمن باله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ضابط للكل خالق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السماوات وكل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مافي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الارض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286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نؤمن بيسوع </a:t>
            </a:r>
            <a:r>
              <a:rPr lang="ar-EG" sz="8000" b="1" dirty="0" err="1" smtClean="0"/>
              <a:t>الفادي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قام من </a:t>
            </a:r>
            <a:r>
              <a:rPr lang="ar-EG" sz="8000" b="1" dirty="0" err="1" smtClean="0"/>
              <a:t>الاموات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جالس في السماوات</a:t>
            </a:r>
          </a:p>
          <a:p>
            <a:pPr algn="ctr"/>
            <a:r>
              <a:rPr lang="ar-EG" sz="8000" b="1" dirty="0" smtClean="0"/>
              <a:t>كلمة الحياة </a:t>
            </a:r>
          </a:p>
          <a:p>
            <a:pPr algn="ctr"/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218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نؤمن باله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ضابط للكل خالق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السماوات وكل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مافي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الارض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572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نؤمن بيسوع </a:t>
            </a:r>
            <a:r>
              <a:rPr lang="ar-EG" sz="8000" b="1" dirty="0" err="1" smtClean="0"/>
              <a:t>الفادي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قام من </a:t>
            </a:r>
            <a:r>
              <a:rPr lang="ar-EG" sz="8000" b="1" dirty="0" err="1" smtClean="0"/>
              <a:t>الاموات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جالس في السماوات</a:t>
            </a:r>
          </a:p>
          <a:p>
            <a:pPr algn="ctr"/>
            <a:r>
              <a:rPr lang="ar-EG" sz="8000" b="1" dirty="0" smtClean="0"/>
              <a:t>كلمة الحياة </a:t>
            </a:r>
          </a:p>
          <a:p>
            <a:pPr algn="ctr"/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واؤمن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انني</a:t>
            </a:r>
            <a:r>
              <a:rPr lang="ar-EG" sz="8000" b="1" dirty="0" smtClean="0"/>
              <a:t> يا يسوع </a:t>
            </a:r>
          </a:p>
          <a:p>
            <a:pPr algn="ctr"/>
            <a:r>
              <a:rPr lang="ar-EG" sz="8000" b="1" dirty="0" err="1" smtClean="0"/>
              <a:t>اهم</a:t>
            </a:r>
            <a:r>
              <a:rPr lang="ar-EG" sz="8000" b="1" dirty="0" smtClean="0"/>
              <a:t> المخلوقـــــات</a:t>
            </a:r>
          </a:p>
          <a:p>
            <a:pPr algn="ctr"/>
            <a:r>
              <a:rPr lang="ar-EG" sz="8000" b="1" dirty="0" err="1" smtClean="0"/>
              <a:t>انت</a:t>
            </a:r>
            <a:r>
              <a:rPr lang="ar-EG" sz="8000" b="1" dirty="0" smtClean="0"/>
              <a:t> تهتم </a:t>
            </a:r>
            <a:r>
              <a:rPr lang="ar-EG" sz="8000" b="1" dirty="0" err="1" smtClean="0"/>
              <a:t>بي</a:t>
            </a:r>
            <a:r>
              <a:rPr lang="ar-EG" sz="8000" b="1" dirty="0" smtClean="0"/>
              <a:t> تحبني </a:t>
            </a:r>
          </a:p>
          <a:p>
            <a:pPr algn="ctr"/>
            <a:r>
              <a:rPr lang="ar-EG" sz="8000" b="1" dirty="0" smtClean="0"/>
              <a:t>وخلاصي مشيئتك)2 </a:t>
            </a: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3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( ليس بيدي 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بل كل خطية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علي الصليب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قد حملتها )2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نؤمن باله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ضابط للكل خالق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السماوات وكل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مافي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الارض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286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نؤمن بيسوع </a:t>
            </a:r>
            <a:r>
              <a:rPr lang="ar-EG" sz="8000" b="1" dirty="0" err="1" smtClean="0"/>
              <a:t>الفادي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قام من </a:t>
            </a:r>
            <a:r>
              <a:rPr lang="ar-EG" sz="8000" b="1" dirty="0" err="1" smtClean="0"/>
              <a:t>الاموات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جالس في السماوات</a:t>
            </a:r>
          </a:p>
          <a:p>
            <a:pPr algn="ctr"/>
            <a:r>
              <a:rPr lang="ar-EG" sz="8000" b="1" dirty="0" smtClean="0"/>
              <a:t>كلمة الحياة </a:t>
            </a:r>
          </a:p>
          <a:p>
            <a:pPr algn="ctr"/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1768</TotalTime>
  <Words>60</Words>
  <Application>Microsoft Office PowerPoint</Application>
  <PresentationFormat>عرض على الشاشة (3:4)‏</PresentationFormat>
  <Paragraphs>35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220</cp:revision>
  <dcterms:created xsi:type="dcterms:W3CDTF">2021-12-07T14:30:00Z</dcterms:created>
  <dcterms:modified xsi:type="dcterms:W3CDTF">2022-05-12T10:56:22Z</dcterms:modified>
</cp:coreProperties>
</file>