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هات العود وغني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(هات العود وغني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المحبوب </a:t>
            </a:r>
          </a:p>
          <a:p>
            <a:pPr algn="ctr" rtl="1"/>
            <a:r>
              <a:rPr lang="ar-EG" sz="8000" b="1" dirty="0" smtClean="0"/>
              <a:t>اللي عنك وعني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شال </a:t>
            </a:r>
            <a:r>
              <a:rPr lang="ar-EG" sz="8000" b="1" dirty="0" smtClean="0"/>
              <a:t>عار </a:t>
            </a:r>
            <a:r>
              <a:rPr lang="ar-EG" sz="8000" b="1" dirty="0" smtClean="0"/>
              <a:t>الذنوب)2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5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اللي </a:t>
            </a:r>
            <a:r>
              <a:rPr lang="ar-EG" sz="8800" b="1" dirty="0" smtClean="0"/>
              <a:t>عنك وعني شال </a:t>
            </a:r>
            <a:endParaRPr lang="en-US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شال </a:t>
            </a:r>
            <a:r>
              <a:rPr lang="ar-EG" sz="8800" b="1" dirty="0" smtClean="0"/>
              <a:t>عار الذنوب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اشهد انه صالح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في </a:t>
            </a:r>
            <a:r>
              <a:rPr lang="ar-EG" sz="8800" b="1" dirty="0" smtClean="0"/>
              <a:t>كل الأوقات </a:t>
            </a:r>
          </a:p>
          <a:p>
            <a:pPr algn="ctr" rtl="1"/>
            <a:r>
              <a:rPr lang="ar-EG" sz="8800" b="1" dirty="0" err="1" smtClean="0"/>
              <a:t>ترجعله</a:t>
            </a:r>
            <a:r>
              <a:rPr lang="ar-EG" sz="8800" b="1" dirty="0" smtClean="0"/>
              <a:t> يسامح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وينسى الزلات</a:t>
            </a:r>
            <a:endParaRPr lang="ar-EG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89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صبور ومتأني </a:t>
            </a:r>
            <a:endParaRPr lang="en-US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هات </a:t>
            </a:r>
            <a:r>
              <a:rPr lang="ar-EG" sz="8800" b="1" dirty="0" smtClean="0"/>
              <a:t>العود وغني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(هات العود وغني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المحبوب </a:t>
            </a:r>
          </a:p>
          <a:p>
            <a:pPr algn="ctr" rtl="1"/>
            <a:r>
              <a:rPr lang="ar-EG" sz="8000" b="1" dirty="0" smtClean="0"/>
              <a:t>اللي عنك وعني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شال </a:t>
            </a:r>
            <a:r>
              <a:rPr lang="ar-EG" sz="8000" b="1" dirty="0" smtClean="0"/>
              <a:t>عار </a:t>
            </a:r>
            <a:r>
              <a:rPr lang="ar-EG" sz="8000" b="1" dirty="0" smtClean="0"/>
              <a:t>الذنوب)2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5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اللي </a:t>
            </a:r>
            <a:r>
              <a:rPr lang="ar-EG" sz="8800" b="1" dirty="0" smtClean="0"/>
              <a:t>عنك وعني شال </a:t>
            </a:r>
            <a:endParaRPr lang="en-US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شال </a:t>
            </a:r>
            <a:r>
              <a:rPr lang="ar-EG" sz="8800" b="1" dirty="0" smtClean="0"/>
              <a:t>عار الذنوب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(هات العود وغني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المحبوب </a:t>
            </a:r>
          </a:p>
          <a:p>
            <a:pPr algn="ctr" rtl="1"/>
            <a:r>
              <a:rPr lang="ar-EG" sz="8000" b="1" dirty="0" smtClean="0"/>
              <a:t>اللي عنك وعني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شال </a:t>
            </a:r>
            <a:r>
              <a:rPr lang="ar-EG" sz="8000" b="1" dirty="0" smtClean="0"/>
              <a:t>عار </a:t>
            </a:r>
            <a:r>
              <a:rPr lang="ar-EG" sz="8000" b="1" dirty="0" smtClean="0"/>
              <a:t>الذنوب)2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5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اللي </a:t>
            </a:r>
            <a:r>
              <a:rPr lang="ar-EG" sz="8800" b="1" dirty="0" smtClean="0"/>
              <a:t>عنك وعني شال </a:t>
            </a:r>
            <a:endParaRPr lang="en-US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شال </a:t>
            </a:r>
            <a:r>
              <a:rPr lang="ar-EG" sz="8800" b="1" dirty="0" smtClean="0"/>
              <a:t>عار الذنوب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علَّي اسمه علّي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يسوع </a:t>
            </a:r>
            <a:r>
              <a:rPr lang="ar-EG" sz="8800" b="1" dirty="0" smtClean="0"/>
              <a:t>لا سواه </a:t>
            </a:r>
          </a:p>
          <a:p>
            <a:pPr algn="ctr" rtl="1"/>
            <a:r>
              <a:rPr lang="ar-EG" sz="8800" b="1" dirty="0" smtClean="0"/>
              <a:t>اللي علمنا نصلي </a:t>
            </a:r>
            <a:endParaRPr lang="en-US" sz="8800" b="1" dirty="0" smtClean="0"/>
          </a:p>
          <a:p>
            <a:pPr algn="ctr" rtl="1"/>
            <a:r>
              <a:rPr lang="ar-EG" sz="8800" b="1" dirty="0" err="1" smtClean="0"/>
              <a:t>ابانا</a:t>
            </a:r>
            <a:r>
              <a:rPr lang="ar-EG" sz="8800" b="1" dirty="0" smtClean="0"/>
              <a:t> </a:t>
            </a:r>
            <a:r>
              <a:rPr lang="ar-EG" sz="8800" b="1" dirty="0" smtClean="0"/>
              <a:t>في </a:t>
            </a:r>
            <a:r>
              <a:rPr lang="ar-EG" sz="8800" b="1" dirty="0" smtClean="0"/>
              <a:t>السماء</a:t>
            </a:r>
            <a:endParaRPr lang="ar-EG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89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قريب منك ومني </a:t>
            </a:r>
            <a:endParaRPr lang="en-US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هات </a:t>
            </a:r>
            <a:r>
              <a:rPr lang="ar-EG" sz="8800" b="1" dirty="0" smtClean="0"/>
              <a:t>العود وغني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(هات العود وغني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ليسوع </a:t>
            </a:r>
            <a:r>
              <a:rPr lang="ar-EG" sz="8000" b="1" dirty="0" smtClean="0"/>
              <a:t>المحبوب </a:t>
            </a:r>
          </a:p>
          <a:p>
            <a:pPr algn="ctr" rtl="1"/>
            <a:r>
              <a:rPr lang="ar-EG" sz="8000" b="1" dirty="0" smtClean="0"/>
              <a:t>اللي عنك وعني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شال </a:t>
            </a:r>
            <a:r>
              <a:rPr lang="ar-EG" sz="8000" b="1" dirty="0" smtClean="0"/>
              <a:t>عار </a:t>
            </a:r>
            <a:r>
              <a:rPr lang="ar-EG" sz="8000" b="1" dirty="0" smtClean="0"/>
              <a:t>الذنوب)2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5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اللي </a:t>
            </a:r>
            <a:r>
              <a:rPr lang="ar-EG" sz="8800" b="1" dirty="0" smtClean="0"/>
              <a:t>عنك وعني شال </a:t>
            </a:r>
            <a:endParaRPr lang="en-US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شال </a:t>
            </a:r>
            <a:r>
              <a:rPr lang="ar-EG" sz="8800" b="1" dirty="0" smtClean="0"/>
              <a:t>عار الذنوب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ارفع </a:t>
            </a:r>
            <a:r>
              <a:rPr lang="ar-EG" sz="8800" b="1" dirty="0" err="1" smtClean="0"/>
              <a:t>تسبيحاتك</a:t>
            </a:r>
            <a:r>
              <a:rPr lang="ar-EG" sz="8800" b="1" dirty="0" smtClean="0"/>
              <a:t>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مجد </a:t>
            </a:r>
            <a:r>
              <a:rPr lang="ar-EG" sz="8800" b="1" dirty="0" smtClean="0"/>
              <a:t>اسم الله </a:t>
            </a:r>
          </a:p>
          <a:p>
            <a:pPr algn="ctr" rtl="1"/>
            <a:r>
              <a:rPr lang="ar-EG" sz="8800" b="1" dirty="0" smtClean="0"/>
              <a:t>وهبلك حياتك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ومقامك علاه</a:t>
            </a:r>
            <a:endParaRPr lang="ar-EG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89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بنعمة التبني </a:t>
            </a:r>
            <a:endParaRPr lang="en-US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هات </a:t>
            </a:r>
            <a:r>
              <a:rPr lang="ar-EG" sz="8800" b="1" dirty="0" smtClean="0"/>
              <a:t>العود وغني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127</Words>
  <Application>Microsoft Office PowerPoint</Application>
  <PresentationFormat>عرض على الشاشة (3:4)‏</PresentationFormat>
  <Paragraphs>44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2022-05-03T08:59:22Z</dcterms:modified>
</cp:coreProperties>
</file>