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395" r:id="rId3"/>
    <p:sldId id="414" r:id="rId4"/>
    <p:sldId id="277" r:id="rId5"/>
    <p:sldId id="415" r:id="rId6"/>
    <p:sldId id="416" r:id="rId7"/>
    <p:sldId id="417" r:id="rId8"/>
    <p:sldId id="418" r:id="rId9"/>
    <p:sldId id="419" r:id="rId10"/>
    <p:sldId id="420" r:id="rId11"/>
    <p:sldId id="421" r:id="rId12"/>
    <p:sldId id="422" r:id="rId13"/>
    <p:sldId id="423" r:id="rId14"/>
    <p:sldId id="424" r:id="rId15"/>
    <p:sldId id="425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50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هللويا</a:t>
            </a:r>
            <a:r>
              <a:rPr lang="ar-EG" sz="7200" b="1" dirty="0" smtClean="0"/>
              <a:t> يا شعب الرب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11709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2-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</a:t>
            </a:r>
            <a:r>
              <a:rPr lang="ar-EG" sz="8000" b="1" dirty="0" smtClean="0"/>
              <a:t>أعظم عطية سماوية</a:t>
            </a:r>
            <a:br>
              <a:rPr lang="ar-EG" sz="8000" b="1" dirty="0" smtClean="0"/>
            </a:br>
            <a:r>
              <a:rPr lang="ar-EG" sz="8000" b="1" dirty="0" smtClean="0"/>
              <a:t>إن </a:t>
            </a:r>
            <a:r>
              <a:rPr lang="ar-EG" sz="8000" b="1" dirty="0" err="1" smtClean="0"/>
              <a:t>إنت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جيت</a:t>
            </a:r>
            <a:r>
              <a:rPr lang="ar-EG" sz="8000" b="1" dirty="0" smtClean="0"/>
              <a:t> لينا هدية</a:t>
            </a:r>
            <a:br>
              <a:rPr lang="ar-EG" sz="8000" b="1" dirty="0" smtClean="0"/>
            </a:br>
            <a:r>
              <a:rPr lang="ar-EG" sz="8000" b="1" dirty="0" err="1" smtClean="0"/>
              <a:t>جيت</a:t>
            </a:r>
            <a:r>
              <a:rPr lang="ar-EG" sz="8000" b="1" dirty="0" smtClean="0"/>
              <a:t> بخطة إلهية</a:t>
            </a:r>
            <a:br>
              <a:rPr lang="ar-EG" sz="8000" b="1" dirty="0" smtClean="0"/>
            </a:br>
            <a:r>
              <a:rPr lang="ar-EG" sz="8000" b="1" dirty="0" smtClean="0"/>
              <a:t>فيها نجاة وحياة </a:t>
            </a:r>
            <a:r>
              <a:rPr lang="ar-EG" sz="8000" b="1" dirty="0" smtClean="0"/>
              <a:t>لي)2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يا شعب </a:t>
            </a:r>
            <a:r>
              <a:rPr lang="ar-EG" sz="8000" b="1" dirty="0" smtClean="0">
                <a:solidFill>
                  <a:srgbClr val="00582A"/>
                </a:solidFill>
              </a:rPr>
              <a:t>الرب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يا شعب الرب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إلهنا يسوع نزل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من </a:t>
            </a:r>
            <a:r>
              <a:rPr lang="ar-EG" sz="8000" b="1" dirty="0" smtClean="0">
                <a:solidFill>
                  <a:srgbClr val="00582A"/>
                </a:solidFill>
              </a:rPr>
              <a:t>السماء </a:t>
            </a:r>
            <a:r>
              <a:rPr lang="ar-EG" sz="8000" b="1" dirty="0" err="1" smtClean="0">
                <a:solidFill>
                  <a:srgbClr val="00582A"/>
                </a:solidFill>
              </a:rPr>
              <a:t>للارض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687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يا شعب الرب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يا شعب الرب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ده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ميلادو</a:t>
            </a:r>
            <a:r>
              <a:rPr lang="ar-EG" sz="8000" b="1" dirty="0" smtClean="0">
                <a:solidFill>
                  <a:srgbClr val="00582A"/>
                </a:solidFill>
              </a:rPr>
              <a:t> لخلاصي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حسب </a:t>
            </a:r>
            <a:r>
              <a:rPr lang="ar-EG" sz="8000" b="1" dirty="0" smtClean="0">
                <a:solidFill>
                  <a:srgbClr val="00582A"/>
                </a:solidFill>
              </a:rPr>
              <a:t>البشارة حسب الوعد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11709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3-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</a:t>
            </a:r>
            <a:r>
              <a:rPr lang="ar-EG" sz="8000" b="1" dirty="0" smtClean="0"/>
              <a:t>طفل جماله </a:t>
            </a:r>
            <a:r>
              <a:rPr lang="ar-EG" sz="8000" b="1" dirty="0" smtClean="0"/>
              <a:t>سباني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ميلاده بدد أحزاني</a:t>
            </a:r>
            <a:br>
              <a:rPr lang="ar-EG" sz="8000" b="1" dirty="0" smtClean="0"/>
            </a:br>
            <a:r>
              <a:rPr lang="ar-EG" sz="8000" b="1" dirty="0" smtClean="0"/>
              <a:t>ربي هنا </a:t>
            </a:r>
            <a:r>
              <a:rPr lang="ar-EG" sz="8000" b="1" dirty="0" err="1" smtClean="0"/>
              <a:t>علشاني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فرحتي مش </a:t>
            </a:r>
            <a:r>
              <a:rPr lang="ar-EG" sz="8000" b="1" dirty="0" err="1" smtClean="0"/>
              <a:t>سايعاني</a:t>
            </a:r>
            <a:r>
              <a:rPr lang="ar-EG" sz="8000" b="1" dirty="0" smtClean="0"/>
              <a:t>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يا شعب </a:t>
            </a:r>
            <a:r>
              <a:rPr lang="ar-EG" sz="8000" b="1" dirty="0" smtClean="0">
                <a:solidFill>
                  <a:srgbClr val="00582A"/>
                </a:solidFill>
              </a:rPr>
              <a:t>الرب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يا شعب الرب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إلهنا يسوع نزل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من </a:t>
            </a:r>
            <a:r>
              <a:rPr lang="ar-EG" sz="8000" b="1" dirty="0" smtClean="0">
                <a:solidFill>
                  <a:srgbClr val="00582A"/>
                </a:solidFill>
              </a:rPr>
              <a:t>السماء </a:t>
            </a:r>
            <a:r>
              <a:rPr lang="ar-EG" sz="8000" b="1" dirty="0" err="1" smtClean="0">
                <a:solidFill>
                  <a:srgbClr val="00582A"/>
                </a:solidFill>
              </a:rPr>
              <a:t>للارض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687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يا شعب الرب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يا شعب الرب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ده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ميلادو</a:t>
            </a:r>
            <a:r>
              <a:rPr lang="ar-EG" sz="8000" b="1" dirty="0" smtClean="0">
                <a:solidFill>
                  <a:srgbClr val="00582A"/>
                </a:solidFill>
              </a:rPr>
              <a:t> لخلاصي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حسب </a:t>
            </a:r>
            <a:r>
              <a:rPr lang="ar-EG" sz="8000" b="1" dirty="0" smtClean="0">
                <a:solidFill>
                  <a:srgbClr val="00582A"/>
                </a:solidFill>
              </a:rPr>
              <a:t>البشارة حسب الوعد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يا شعب </a:t>
            </a:r>
            <a:r>
              <a:rPr lang="ar-EG" sz="8000" b="1" dirty="0" smtClean="0">
                <a:solidFill>
                  <a:srgbClr val="00582A"/>
                </a:solidFill>
              </a:rPr>
              <a:t>الرب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يا شعب الرب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إلهنا يسوع نزل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من </a:t>
            </a:r>
            <a:r>
              <a:rPr lang="ar-EG" sz="8000" b="1" dirty="0" smtClean="0">
                <a:solidFill>
                  <a:srgbClr val="00582A"/>
                </a:solidFill>
              </a:rPr>
              <a:t>السماء </a:t>
            </a:r>
            <a:r>
              <a:rPr lang="ar-EG" sz="8000" b="1" dirty="0" err="1" smtClean="0">
                <a:solidFill>
                  <a:srgbClr val="00582A"/>
                </a:solidFill>
              </a:rPr>
              <a:t>للارض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687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يا شعب الرب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يا شعب الرب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ده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ميلادو</a:t>
            </a:r>
            <a:r>
              <a:rPr lang="ar-EG" sz="8000" b="1" dirty="0" smtClean="0">
                <a:solidFill>
                  <a:srgbClr val="00582A"/>
                </a:solidFill>
              </a:rPr>
              <a:t> لخلاصي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حسب </a:t>
            </a:r>
            <a:r>
              <a:rPr lang="ar-EG" sz="8000" b="1" dirty="0" smtClean="0">
                <a:solidFill>
                  <a:srgbClr val="00582A"/>
                </a:solidFill>
              </a:rPr>
              <a:t>البشارة حسب الوعد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11709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1-</a:t>
            </a:r>
            <a:br>
              <a:rPr lang="ar-EG" sz="8000" b="1" dirty="0" smtClean="0"/>
            </a:br>
            <a:r>
              <a:rPr lang="ar-EG" sz="8000" b="1" dirty="0" smtClean="0"/>
              <a:t>(</a:t>
            </a:r>
            <a:r>
              <a:rPr lang="ar-EG" sz="8000" b="1" dirty="0" smtClean="0"/>
              <a:t>طفل جماله </a:t>
            </a:r>
            <a:r>
              <a:rPr lang="ar-EG" sz="8000" b="1" dirty="0" smtClean="0"/>
              <a:t>سباني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ميلاده بدد أحزاني</a:t>
            </a:r>
            <a:br>
              <a:rPr lang="ar-EG" sz="8000" b="1" dirty="0" smtClean="0"/>
            </a:br>
            <a:r>
              <a:rPr lang="ar-EG" sz="8000" b="1" dirty="0" smtClean="0"/>
              <a:t>ربي هنا </a:t>
            </a:r>
            <a:r>
              <a:rPr lang="ar-EG" sz="8000" b="1" dirty="0" err="1" smtClean="0"/>
              <a:t>علشاني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فرحتي مش </a:t>
            </a:r>
            <a:r>
              <a:rPr lang="ar-EG" sz="8000" b="1" dirty="0" err="1" smtClean="0"/>
              <a:t>سايعاني</a:t>
            </a:r>
            <a:r>
              <a:rPr lang="ar-EG" sz="8000" b="1" dirty="0" smtClean="0"/>
              <a:t>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يا شعب </a:t>
            </a:r>
            <a:r>
              <a:rPr lang="ar-EG" sz="8000" b="1" dirty="0" smtClean="0">
                <a:solidFill>
                  <a:srgbClr val="00582A"/>
                </a:solidFill>
              </a:rPr>
              <a:t>الرب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يا شعب الرب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إلهنا يسوع نزل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من </a:t>
            </a:r>
            <a:r>
              <a:rPr lang="ar-EG" sz="8000" b="1" dirty="0" smtClean="0">
                <a:solidFill>
                  <a:srgbClr val="00582A"/>
                </a:solidFill>
              </a:rPr>
              <a:t>السماء </a:t>
            </a:r>
            <a:r>
              <a:rPr lang="ar-EG" sz="8000" b="1" dirty="0" err="1" smtClean="0">
                <a:solidFill>
                  <a:srgbClr val="00582A"/>
                </a:solidFill>
              </a:rPr>
              <a:t>للارض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687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يا شعب الرب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يا شعب الرب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ده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ميلادو</a:t>
            </a:r>
            <a:r>
              <a:rPr lang="ar-EG" sz="8000" b="1" dirty="0" smtClean="0">
                <a:solidFill>
                  <a:srgbClr val="00582A"/>
                </a:solidFill>
              </a:rPr>
              <a:t> لخلاصي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حسب </a:t>
            </a:r>
            <a:r>
              <a:rPr lang="ar-EG" sz="8000" b="1" dirty="0" smtClean="0">
                <a:solidFill>
                  <a:srgbClr val="00582A"/>
                </a:solidFill>
              </a:rPr>
              <a:t>البشارة حسب الوعد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11709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1-</a:t>
            </a:r>
            <a:br>
              <a:rPr lang="ar-EG" sz="8000" b="1" dirty="0" smtClean="0"/>
            </a:br>
            <a:r>
              <a:rPr lang="ar-EG" sz="8000" b="1" dirty="0" smtClean="0"/>
              <a:t>(</a:t>
            </a:r>
            <a:r>
              <a:rPr lang="ar-EG" sz="8000" b="1" dirty="0" smtClean="0"/>
              <a:t>طفل جماله </a:t>
            </a:r>
            <a:r>
              <a:rPr lang="ar-EG" sz="8000" b="1" dirty="0" smtClean="0"/>
              <a:t>سباني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ميلاده بدد أحزاني</a:t>
            </a:r>
            <a:br>
              <a:rPr lang="ar-EG" sz="8000" b="1" dirty="0" smtClean="0"/>
            </a:br>
            <a:r>
              <a:rPr lang="ar-EG" sz="8000" b="1" dirty="0" smtClean="0"/>
              <a:t>ربي هنا </a:t>
            </a:r>
            <a:r>
              <a:rPr lang="ar-EG" sz="8000" b="1" dirty="0" err="1" smtClean="0"/>
              <a:t>علشاني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فرحتي مش </a:t>
            </a:r>
            <a:r>
              <a:rPr lang="ar-EG" sz="8000" b="1" dirty="0" err="1" smtClean="0"/>
              <a:t>سايعاني</a:t>
            </a:r>
            <a:r>
              <a:rPr lang="ar-EG" sz="8000" b="1" dirty="0" smtClean="0"/>
              <a:t>)2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يا شعب </a:t>
            </a:r>
            <a:r>
              <a:rPr lang="ar-EG" sz="8000" b="1" dirty="0" smtClean="0">
                <a:solidFill>
                  <a:srgbClr val="00582A"/>
                </a:solidFill>
              </a:rPr>
              <a:t>الرب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يا شعب الرب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إلهنا يسوع نزل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من </a:t>
            </a:r>
            <a:r>
              <a:rPr lang="ar-EG" sz="8000" b="1" dirty="0" smtClean="0">
                <a:solidFill>
                  <a:srgbClr val="00582A"/>
                </a:solidFill>
              </a:rPr>
              <a:t>السماء </a:t>
            </a:r>
            <a:r>
              <a:rPr lang="ar-EG" sz="8000" b="1" dirty="0" err="1" smtClean="0">
                <a:solidFill>
                  <a:srgbClr val="00582A"/>
                </a:solidFill>
              </a:rPr>
              <a:t>للارض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687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يا شعب الرب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8000" b="1" dirty="0" smtClean="0">
                <a:solidFill>
                  <a:srgbClr val="00582A"/>
                </a:solidFill>
              </a:rPr>
              <a:t> يا شعب الرب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err="1" smtClean="0">
                <a:solidFill>
                  <a:srgbClr val="00582A"/>
                </a:solidFill>
              </a:rPr>
              <a:t>ده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ميلادو</a:t>
            </a:r>
            <a:r>
              <a:rPr lang="ar-EG" sz="8000" b="1" dirty="0" smtClean="0">
                <a:solidFill>
                  <a:srgbClr val="00582A"/>
                </a:solidFill>
              </a:rPr>
              <a:t> لخلاصي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حسب </a:t>
            </a:r>
            <a:r>
              <a:rPr lang="ar-EG" sz="8000" b="1" dirty="0" smtClean="0">
                <a:solidFill>
                  <a:srgbClr val="00582A"/>
                </a:solidFill>
              </a:rPr>
              <a:t>البشارة حسب الوعد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1748</TotalTime>
  <Words>59</Words>
  <Application>Microsoft Office PowerPoint</Application>
  <PresentationFormat>عرض على الشاشة (3:4)‏</PresentationFormat>
  <Paragraphs>31</Paragraphs>
  <Slides>16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221</cp:revision>
  <dcterms:created xsi:type="dcterms:W3CDTF">2021-12-07T14:30:00Z</dcterms:created>
  <dcterms:modified xsi:type="dcterms:W3CDTF">2022-05-12T12:45:29Z</dcterms:modified>
</cp:coreProperties>
</file>