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5" r:id="rId3"/>
    <p:sldId id="277" r:id="rId4"/>
    <p:sldId id="400" r:id="rId5"/>
    <p:sldId id="397" r:id="rId6"/>
    <p:sldId id="401" r:id="rId7"/>
    <p:sldId id="399" r:id="rId8"/>
    <p:sldId id="40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5"/>
            <p14:sldId id="277"/>
            <p14:sldId id="400"/>
            <p14:sldId id="397"/>
            <p14:sldId id="401"/>
            <p14:sldId id="399"/>
            <p14:sldId id="4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هللويا</a:t>
            </a:r>
            <a:r>
              <a:rPr lang="ar-EG" sz="7200" b="1" dirty="0"/>
              <a:t> </a:t>
            </a:r>
            <a:r>
              <a:rPr lang="ar-EG" sz="7200" b="1" dirty="0" err="1"/>
              <a:t>هللويا</a:t>
            </a:r>
            <a:r>
              <a:rPr lang="ar-EG" sz="7200" b="1" dirty="0"/>
              <a:t> أنا أبن وغالي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525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أنا أبن وغالي على أبويا)2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يسوع فداني وحررني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أنكسر النير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073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</a:t>
            </a:r>
            <a:br>
              <a:rPr lang="ar-EG" sz="6600" b="1" dirty="0"/>
            </a:br>
            <a:r>
              <a:rPr lang="ar-EG" sz="6600" b="1" dirty="0"/>
              <a:t>(شفت العز </a:t>
            </a:r>
            <a:r>
              <a:rPr lang="ar-EG" sz="6600" b="1" dirty="0" err="1"/>
              <a:t>معاه</a:t>
            </a:r>
            <a:r>
              <a:rPr lang="ar-EG" sz="6600" b="1" dirty="0"/>
              <a:t> والأفراح </a:t>
            </a:r>
          </a:p>
          <a:p>
            <a:pPr algn="ctr"/>
            <a:r>
              <a:rPr lang="ar-EG" sz="6600" b="1" dirty="0"/>
              <a:t>والحزن تركني وقلبي ارتاح)</a:t>
            </a:r>
            <a:r>
              <a:rPr lang="ar-EG" sz="5400" b="1" dirty="0"/>
              <a:t>2</a:t>
            </a:r>
            <a:r>
              <a:rPr lang="ar-EG" sz="6600" b="1" dirty="0"/>
              <a:t>  ووفي ديوني وحملي انزاح </a:t>
            </a:r>
          </a:p>
          <a:p>
            <a:pPr algn="ctr"/>
            <a:r>
              <a:rPr lang="ar-EG" sz="6600" b="1" dirty="0" err="1"/>
              <a:t>هللويا</a:t>
            </a:r>
            <a:r>
              <a:rPr lang="ar-EG" sz="6600" b="1" dirty="0"/>
              <a:t> </a:t>
            </a:r>
            <a:r>
              <a:rPr lang="ar-EG" sz="6600" b="1" dirty="0" err="1"/>
              <a:t>هللويا</a:t>
            </a:r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525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أنا أبن وغالي على أبويا)2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يسوع فداني وحررني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أنكسر النير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528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6766"/>
            <a:ext cx="9982199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(ستر ماضيا بدمه محاه </a:t>
            </a:r>
          </a:p>
          <a:p>
            <a:pPr algn="ctr"/>
            <a:r>
              <a:rPr lang="ar-EG" sz="7200" b="1" dirty="0"/>
              <a:t>من بعد الموت أداني حياة)2  </a:t>
            </a:r>
            <a:r>
              <a:rPr lang="ar-EG" sz="7200" b="1" dirty="0" err="1"/>
              <a:t>اصبحت</a:t>
            </a:r>
            <a:r>
              <a:rPr lang="ar-EG" sz="7200" b="1" dirty="0"/>
              <a:t> الوارث أنا لسماه </a:t>
            </a:r>
          </a:p>
          <a:p>
            <a:pPr algn="ctr"/>
            <a:r>
              <a:rPr lang="ar-EG" sz="7200" b="1" dirty="0" err="1"/>
              <a:t>هللويا</a:t>
            </a:r>
            <a:r>
              <a:rPr lang="ar-EG" sz="7200" b="1" dirty="0"/>
              <a:t> </a:t>
            </a:r>
            <a:r>
              <a:rPr lang="ar-EG" sz="7200" b="1" dirty="0" err="1"/>
              <a:t>هللويا</a:t>
            </a:r>
            <a:r>
              <a:rPr lang="ar-EG" sz="7200" b="1" dirty="0"/>
              <a:t> 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525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أنا أبن وغالي على أبويا)2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يسوع فداني وحررني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أنكسر النير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249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8681"/>
            <a:ext cx="9982199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  <a:br>
              <a:rPr lang="ar-EG" sz="7200" b="1" dirty="0"/>
            </a:br>
            <a:r>
              <a:rPr lang="ar-EG" sz="7200" b="1" dirty="0" err="1"/>
              <a:t>توب</a:t>
            </a:r>
            <a:r>
              <a:rPr lang="ar-EG" sz="7200" b="1" dirty="0"/>
              <a:t> بره كساني </a:t>
            </a:r>
            <a:r>
              <a:rPr lang="ar-EG" sz="7200" b="1" dirty="0" err="1"/>
              <a:t>وغطاني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شال عني مراري وأحزاني)2 بالنعمة رفعني وعلاني </a:t>
            </a:r>
          </a:p>
          <a:p>
            <a:pPr algn="ctr"/>
            <a:r>
              <a:rPr lang="ar-EG" sz="7200" b="1" dirty="0" err="1"/>
              <a:t>هللويا</a:t>
            </a:r>
            <a:r>
              <a:rPr lang="ar-EG" sz="7200" b="1" dirty="0"/>
              <a:t> </a:t>
            </a:r>
            <a:r>
              <a:rPr lang="ar-EG" sz="7200" b="1" dirty="0" err="1"/>
              <a:t>هللويا</a:t>
            </a: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525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أنا أبن وغالي على أبويا)2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يسوع فداني وحررني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أنكسر النير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هللويا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44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</TotalTime>
  <Words>163</Words>
  <Application>Microsoft Office PowerPoint</Application>
  <PresentationFormat>عرض على الشاشة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219</cp:revision>
  <dcterms:created xsi:type="dcterms:W3CDTF">2021-12-07T14:30:00Z</dcterms:created>
  <dcterms:modified xsi:type="dcterms:W3CDTF">2024-03-20T11:26:33Z</dcterms:modified>
</cp:coreProperties>
</file>