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374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2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يا بيت لحم ميدي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1-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يا بيت لحم </a:t>
            </a:r>
            <a:r>
              <a:rPr lang="ar-EG" sz="8000" b="1" dirty="0" smtClean="0"/>
              <a:t>ميدي</a:t>
            </a:r>
          </a:p>
          <a:p>
            <a:pPr algn="ctr" rtl="1"/>
            <a:r>
              <a:rPr lang="ar-EG" sz="8000" b="1" dirty="0" smtClean="0"/>
              <a:t> </a:t>
            </a:r>
            <a:r>
              <a:rPr lang="ar-EG" sz="8000" b="1" dirty="0" smtClean="0"/>
              <a:t>فخرا على البلدان</a:t>
            </a:r>
            <a:br>
              <a:rPr lang="ar-EG" sz="8000" b="1" dirty="0" smtClean="0"/>
            </a:br>
            <a:r>
              <a:rPr lang="ar-EG" sz="8000" b="1" dirty="0" smtClean="0"/>
              <a:t>(ورحبي بالعيد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بابهج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الالحان</a:t>
            </a:r>
            <a:r>
              <a:rPr lang="ar-EG" sz="8000" b="1" dirty="0" smtClean="0"/>
              <a:t>) 2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-1137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2-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يا معشر الرعاة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قوموا </a:t>
            </a:r>
            <a:r>
              <a:rPr lang="ar-EG" sz="8000" b="1" dirty="0" smtClean="0"/>
              <a:t>انشروا البشرى</a:t>
            </a:r>
            <a:br>
              <a:rPr lang="ar-EG" sz="8000" b="1" dirty="0" smtClean="0"/>
            </a:br>
            <a:r>
              <a:rPr lang="ar-EG" sz="8000" b="1" dirty="0" smtClean="0"/>
              <a:t>(بمفتدي الخطاة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ومنقذ </a:t>
            </a:r>
            <a:r>
              <a:rPr lang="ar-EG" sz="8000" b="1" dirty="0" err="1" smtClean="0"/>
              <a:t>الاسرى</a:t>
            </a:r>
            <a:r>
              <a:rPr lang="ar-EG" sz="8000" b="1" dirty="0" smtClean="0"/>
              <a:t>) 2</a:t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76200"/>
            <a:ext cx="9982199" cy="9941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3-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ها زمرة </a:t>
            </a:r>
            <a:r>
              <a:rPr lang="ar-EG" sz="8000" b="1" dirty="0" err="1" smtClean="0"/>
              <a:t>الاملاك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تنبيكم</a:t>
            </a:r>
            <a:r>
              <a:rPr lang="ar-EG" sz="8000" b="1" dirty="0" smtClean="0"/>
              <a:t> </a:t>
            </a:r>
            <a:r>
              <a:rPr lang="ar-EG" sz="8000" b="1" dirty="0" smtClean="0"/>
              <a:t>الصحيح</a:t>
            </a:r>
            <a:br>
              <a:rPr lang="ar-EG" sz="8000" b="1" dirty="0" smtClean="0"/>
            </a:br>
            <a:r>
              <a:rPr lang="ar-EG" sz="8000" b="1" dirty="0" smtClean="0"/>
              <a:t>(في قبة </a:t>
            </a:r>
            <a:r>
              <a:rPr lang="ar-EG" sz="8000" b="1" dirty="0" err="1" smtClean="0"/>
              <a:t>الافلاك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عن </a:t>
            </a:r>
            <a:r>
              <a:rPr lang="ar-EG" sz="8000" b="1" dirty="0" smtClean="0"/>
              <a:t>مولد المسيح) 2</a:t>
            </a:r>
            <a:br>
              <a:rPr lang="ar-EG" sz="8000" b="1" dirty="0" smtClean="0"/>
            </a:br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1137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4-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المجد في العلاء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وفي </a:t>
            </a:r>
            <a:r>
              <a:rPr lang="ar-EG" sz="8000" b="1" dirty="0" smtClean="0"/>
              <a:t>الورى السرور</a:t>
            </a:r>
            <a:br>
              <a:rPr lang="ar-EG" sz="8000" b="1" dirty="0" smtClean="0"/>
            </a:br>
            <a:r>
              <a:rPr lang="ar-EG" sz="8000" b="1" dirty="0" smtClean="0"/>
              <a:t>(والسلم في الغبراء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لابد </a:t>
            </a:r>
            <a:r>
              <a:rPr lang="ar-EG" sz="8000" b="1" dirty="0" smtClean="0"/>
              <a:t>الدهور) 2</a:t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762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5-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يا </a:t>
            </a:r>
            <a:r>
              <a:rPr lang="ar-EG" sz="8000" b="1" dirty="0" err="1" smtClean="0"/>
              <a:t>امه</a:t>
            </a:r>
            <a:r>
              <a:rPr lang="ar-EG" sz="8000" b="1" dirty="0" smtClean="0"/>
              <a:t> الهناء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بطفلك </a:t>
            </a:r>
            <a:r>
              <a:rPr lang="ar-EG" sz="8000" b="1" dirty="0" err="1" smtClean="0"/>
              <a:t>الاعظم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(كم قالت النساء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طوباك</a:t>
            </a:r>
            <a:r>
              <a:rPr lang="ar-EG" sz="8000" b="1" dirty="0" smtClean="0"/>
              <a:t> </a:t>
            </a:r>
            <a:r>
              <a:rPr lang="ar-EG" sz="8000" b="1" dirty="0" smtClean="0"/>
              <a:t>يا مريم) 2</a:t>
            </a:r>
            <a:br>
              <a:rPr lang="ar-EG" sz="8000" b="1" dirty="0" smtClean="0"/>
            </a:br>
            <a:r>
              <a:rPr lang="ar-EG" sz="8000" b="1" dirty="0" smtClean="0"/>
              <a:t>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76200"/>
            <a:ext cx="9982199" cy="9941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6-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يا </a:t>
            </a:r>
            <a:r>
              <a:rPr lang="ar-EG" sz="8000" b="1" dirty="0" err="1" smtClean="0"/>
              <a:t>ايها</a:t>
            </a:r>
            <a:r>
              <a:rPr lang="ar-EG" sz="8000" b="1" dirty="0" smtClean="0"/>
              <a:t> المولود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تمت </a:t>
            </a:r>
            <a:r>
              <a:rPr lang="ar-EG" sz="8000" b="1" dirty="0" smtClean="0"/>
              <a:t>بك الوعود</a:t>
            </a:r>
            <a:br>
              <a:rPr lang="ar-EG" sz="8000" b="1" dirty="0" smtClean="0"/>
            </a:br>
            <a:r>
              <a:rPr lang="ar-EG" sz="8000" b="1" dirty="0" smtClean="0"/>
              <a:t>(في قبره </a:t>
            </a:r>
            <a:r>
              <a:rPr lang="ar-EG" sz="8000" b="1" dirty="0" err="1" smtClean="0"/>
              <a:t>داؤود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قد </a:t>
            </a:r>
            <a:r>
              <a:rPr lang="ar-EG" sz="8000" b="1" dirty="0" smtClean="0"/>
              <a:t>سر بالموعود) 2</a:t>
            </a:r>
            <a:br>
              <a:rPr lang="ar-EG" sz="8000" b="1" dirty="0" smtClean="0"/>
            </a:br>
            <a:r>
              <a:rPr lang="ar-EG" sz="8000" b="1" dirty="0" smtClean="0"/>
              <a:t> </a:t>
            </a:r>
            <a:br>
              <a:rPr lang="ar-EG" sz="8000" b="1" dirty="0" smtClean="0"/>
            </a:br>
            <a:r>
              <a:rPr lang="ar-EG" sz="8000" b="1" dirty="0" smtClean="0"/>
              <a:t>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-47089"/>
            <a:ext cx="9982199" cy="11172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7-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يا طلعة الميلاد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يا </a:t>
            </a:r>
            <a:r>
              <a:rPr lang="ar-EG" sz="8000" b="1" dirty="0" smtClean="0"/>
              <a:t>بهجة </a:t>
            </a:r>
            <a:r>
              <a:rPr lang="ar-EG" sz="8000" b="1" dirty="0" err="1" smtClean="0"/>
              <a:t>الاعياد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(كم سرنا </a:t>
            </a:r>
            <a:r>
              <a:rPr lang="ar-EG" sz="8000" b="1" dirty="0" err="1" smtClean="0"/>
              <a:t>بالفادي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رب </a:t>
            </a:r>
            <a:r>
              <a:rPr lang="ar-EG" sz="8000" b="1" dirty="0" err="1" smtClean="0"/>
              <a:t>السما</a:t>
            </a:r>
            <a:r>
              <a:rPr lang="ar-EG" sz="8000" b="1" dirty="0" smtClean="0"/>
              <a:t> الجواد) 2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 </a:t>
            </a:r>
            <a:br>
              <a:rPr lang="ar-EG" sz="8000" b="1" dirty="0" smtClean="0"/>
            </a:br>
            <a:r>
              <a:rPr lang="ar-EG" sz="8000" b="1" dirty="0" smtClean="0"/>
              <a:t>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1705</TotalTime>
  <Words>29</Words>
  <Application>Microsoft Office PowerPoint</Application>
  <PresentationFormat>عرض على الشاشة (3:4)‏</PresentationFormat>
  <Paragraphs>28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210</cp:revision>
  <dcterms:created xsi:type="dcterms:W3CDTF">2021-12-07T14:30:00Z</dcterms:created>
  <dcterms:modified xsi:type="dcterms:W3CDTF">2022-05-04T14:07:58Z</dcterms:modified>
</cp:coreProperties>
</file>