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5" r:id="rId3"/>
    <p:sldId id="335" r:id="rId4"/>
    <p:sldId id="373" r:id="rId5"/>
    <p:sldId id="364" r:id="rId6"/>
    <p:sldId id="365" r:id="rId7"/>
    <p:sldId id="367" r:id="rId8"/>
    <p:sldId id="370" r:id="rId9"/>
    <p:sldId id="374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75" d="100"/>
          <a:sy n="75" d="100"/>
        </p:scale>
        <p:origin x="64" y="1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76200" y="457200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 err="1"/>
              <a:t>يارَب</a:t>
            </a:r>
            <a:r>
              <a:rPr lang="ar-EG" sz="8000" b="1" dirty="0"/>
              <a:t> اِسمَعْ صَلاتي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7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/>
              <a:t>(</a:t>
            </a:r>
            <a:r>
              <a:rPr lang="ar-EG" sz="7200" b="1" dirty="0" err="1"/>
              <a:t>يارَب</a:t>
            </a:r>
            <a:r>
              <a:rPr lang="ar-EG" sz="7200" b="1" dirty="0"/>
              <a:t> اِسمَعْ صَلاتي</a:t>
            </a:r>
          </a:p>
          <a:p>
            <a:pPr algn="ctr">
              <a:defRPr/>
            </a:pPr>
            <a:r>
              <a:rPr lang="ar-EG" sz="7200" b="1" dirty="0"/>
              <a:t>اِقبَلْ واِستَجيبْ</a:t>
            </a:r>
            <a:br>
              <a:rPr lang="ar-EG" sz="7200" b="1" dirty="0"/>
            </a:br>
            <a:r>
              <a:rPr lang="ar-EG" sz="7200" b="1" dirty="0"/>
              <a:t>تَعالَى وزُورْ حَيَــاتي</a:t>
            </a:r>
          </a:p>
          <a:p>
            <a:pPr algn="ctr">
              <a:defRPr/>
            </a:pPr>
            <a:r>
              <a:rPr lang="ar-EG" sz="7200" b="1" dirty="0"/>
              <a:t>واِملاها لَهيب)2</a:t>
            </a:r>
            <a:br>
              <a:rPr lang="ar-EG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824091"/>
            <a:ext cx="9220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(أنا طَلَبي إنِّي أشُوف المَجد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أمَلي إنِّي أشــــــــــــــــوفك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وحَتَّى إنْ آخِـــــر بَاب </a:t>
            </a:r>
            <a:r>
              <a:rPr lang="ar-EG" sz="6600" b="1" dirty="0" err="1">
                <a:solidFill>
                  <a:srgbClr val="003300"/>
                </a:solidFill>
              </a:rPr>
              <a:t>اِتسَدّ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 err="1">
                <a:solidFill>
                  <a:srgbClr val="003300"/>
                </a:solidFill>
              </a:rPr>
              <a:t>هالمِس</a:t>
            </a:r>
            <a:r>
              <a:rPr lang="ar-EG" sz="6600" b="1" dirty="0">
                <a:solidFill>
                  <a:srgbClr val="003300"/>
                </a:solidFill>
              </a:rPr>
              <a:t> هُدب ثُـــــــــــوبَك)2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أنا </a:t>
            </a:r>
            <a:r>
              <a:rPr lang="ar-EG" sz="6600" b="1" dirty="0" err="1">
                <a:solidFill>
                  <a:srgbClr val="003300"/>
                </a:solidFill>
              </a:rPr>
              <a:t>هالمِس</a:t>
            </a:r>
            <a:r>
              <a:rPr lang="ar-EG" sz="6600" b="1" dirty="0">
                <a:solidFill>
                  <a:srgbClr val="003300"/>
                </a:solidFill>
              </a:rPr>
              <a:t> هُدب ثُوبَك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587045"/>
            <a:ext cx="9220200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/>
              <a:t>(</a:t>
            </a:r>
            <a:r>
              <a:rPr lang="ar-EG" sz="7200" b="1" dirty="0" err="1"/>
              <a:t>إنتَ</a:t>
            </a:r>
            <a:r>
              <a:rPr lang="ar-EG" sz="7200" b="1" dirty="0"/>
              <a:t> شَافِي نَفسي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 err="1"/>
              <a:t>إنتَ</a:t>
            </a:r>
            <a:r>
              <a:rPr lang="ar-EG" sz="7200" b="1" dirty="0"/>
              <a:t> شَافي جَسَدي)2</a:t>
            </a:r>
            <a:br>
              <a:rPr lang="ar-EG" sz="7200" b="1" dirty="0"/>
            </a:br>
            <a:r>
              <a:rPr lang="ar-EG" sz="7200" b="1" dirty="0" err="1"/>
              <a:t>إنتَ</a:t>
            </a:r>
            <a:r>
              <a:rPr lang="ar-EG" sz="7200" b="1" dirty="0"/>
              <a:t> طَبيبي</a:t>
            </a: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143811"/>
            <a:ext cx="9220200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/>
              <a:t>(</a:t>
            </a:r>
            <a:r>
              <a:rPr lang="ar-EG" sz="6600" b="1" dirty="0" err="1"/>
              <a:t>إنتَ</a:t>
            </a:r>
            <a:r>
              <a:rPr lang="ar-EG" sz="6600" b="1" dirty="0"/>
              <a:t> إلَه عظيم </a:t>
            </a:r>
            <a:r>
              <a:rPr lang="ar-EG" sz="6600" b="1" dirty="0" err="1"/>
              <a:t>إنتَ</a:t>
            </a:r>
            <a:r>
              <a:rPr lang="ar-EG" sz="6600" b="1" dirty="0"/>
              <a:t> إلَهي</a:t>
            </a:r>
            <a:br>
              <a:rPr lang="ar-EG" sz="6600" b="1" dirty="0"/>
            </a:br>
            <a:r>
              <a:rPr lang="ar-EG" sz="6600" b="1" dirty="0"/>
              <a:t>مَعَاك مفيش مُســــــــتَحيل</a:t>
            </a:r>
            <a:br>
              <a:rPr lang="ar-EG" sz="6600" b="1" dirty="0"/>
            </a:br>
            <a:r>
              <a:rPr lang="ar-EG" sz="6600" b="1" dirty="0"/>
              <a:t>تِحييني مِن مَمَاتــــــــــي)2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/>
              <a:t>(</a:t>
            </a:r>
            <a:r>
              <a:rPr lang="ar-EG" sz="6600" b="1" dirty="0" err="1"/>
              <a:t>إنــــــــتَ</a:t>
            </a:r>
            <a:r>
              <a:rPr lang="ar-EG" sz="6600" b="1" dirty="0"/>
              <a:t> إلَهـــــــــي)4</a:t>
            </a: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0416"/>
            <a:ext cx="9220200" cy="7545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 err="1"/>
              <a:t>إنتَ</a:t>
            </a:r>
            <a:r>
              <a:rPr lang="ar-EG" sz="6600" b="1" dirty="0"/>
              <a:t> يَسوع الفَادي</a:t>
            </a:r>
            <a:br>
              <a:rPr lang="ar-EG" sz="6600" b="1" dirty="0"/>
            </a:br>
            <a:r>
              <a:rPr lang="ar-EG" sz="6600" b="1" dirty="0"/>
              <a:t>(</a:t>
            </a:r>
            <a:r>
              <a:rPr lang="ar-EG" sz="6600" b="1" dirty="0" err="1"/>
              <a:t>إنتَ</a:t>
            </a:r>
            <a:r>
              <a:rPr lang="ar-EG" sz="6600" b="1" dirty="0"/>
              <a:t> وَاهِب الحَيَاة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 err="1"/>
              <a:t>إنتَ</a:t>
            </a:r>
            <a:r>
              <a:rPr lang="ar-EG" sz="6600" b="1" dirty="0"/>
              <a:t> لِيَّ طُوق نَجَاة)2</a:t>
            </a:r>
            <a:br>
              <a:rPr lang="ar-EG" sz="6600" b="1" dirty="0"/>
            </a:br>
            <a:r>
              <a:rPr lang="ar-EG" sz="6600" b="1" dirty="0"/>
              <a:t>(وفي </a:t>
            </a:r>
            <a:r>
              <a:rPr lang="ar-EG" sz="6600" b="1" dirty="0" err="1"/>
              <a:t>إيدَك</a:t>
            </a:r>
            <a:r>
              <a:rPr lang="ar-EG" sz="6600" b="1" dirty="0"/>
              <a:t> ظُرُوفي)2</a:t>
            </a:r>
            <a:br>
              <a:rPr lang="ar-EG" sz="6600" b="1" dirty="0"/>
            </a:br>
            <a:r>
              <a:rPr lang="ar-EG" sz="6600" b="1" dirty="0"/>
              <a:t> </a:t>
            </a:r>
            <a:endParaRPr lang="en-US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400" y="746671"/>
            <a:ext cx="9144000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/>
              <a:t>(</a:t>
            </a:r>
            <a:r>
              <a:rPr lang="ar-EG" sz="7200" b="1" dirty="0" err="1"/>
              <a:t>إنتَ</a:t>
            </a:r>
            <a:r>
              <a:rPr lang="ar-EG" sz="7200" b="1" dirty="0"/>
              <a:t> </a:t>
            </a:r>
            <a:r>
              <a:rPr lang="ar-EG" sz="7200" b="1" dirty="0" err="1"/>
              <a:t>بِتِدِّي</a:t>
            </a:r>
            <a:r>
              <a:rPr lang="ar-EG" sz="7200" b="1" dirty="0"/>
              <a:t> سَــــلام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 err="1"/>
              <a:t>إنتَ</a:t>
            </a:r>
            <a:r>
              <a:rPr lang="ar-EG" sz="7200" b="1" dirty="0"/>
              <a:t> فِيك الأمَـــان)2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/>
              <a:t>(</a:t>
            </a:r>
            <a:r>
              <a:rPr lang="ar-EG" sz="7200" b="1" dirty="0" err="1"/>
              <a:t>إنتَ</a:t>
            </a:r>
            <a:r>
              <a:rPr lang="ar-EG" sz="7200" b="1" dirty="0"/>
              <a:t> مَاحِي خُوفِي)2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06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/>
              <a:t>(أنا بَس مِحتَاج </a:t>
            </a:r>
          </a:p>
          <a:p>
            <a:pPr algn="ctr">
              <a:defRPr/>
            </a:pPr>
            <a:r>
              <a:rPr lang="ar-EG" sz="7200" b="1" dirty="0"/>
              <a:t>لِصُوتَـــــــــــك</a:t>
            </a:r>
            <a:br>
              <a:rPr lang="ar-EG" sz="7200" b="1" dirty="0"/>
            </a:br>
            <a:r>
              <a:rPr lang="ar-EG" sz="7200" b="1" dirty="0"/>
              <a:t>أنا هَدَفِي رِضَاك </a:t>
            </a:r>
          </a:p>
          <a:p>
            <a:pPr algn="ctr">
              <a:defRPr/>
            </a:pPr>
            <a:r>
              <a:rPr lang="ar-EG" sz="7200" b="1" dirty="0"/>
              <a:t>وخُوفَـــــــــــك)2</a:t>
            </a:r>
            <a:br>
              <a:rPr lang="ar-EG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824091"/>
            <a:ext cx="9220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(أنا طَلَبي إنِّي أشُوف المَجد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أمَلي إنِّي أشــــــــــــــــوفك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وحَتَّى إنْ آخِـــــر بَاب </a:t>
            </a:r>
            <a:r>
              <a:rPr lang="ar-EG" sz="6600" b="1" dirty="0" err="1">
                <a:solidFill>
                  <a:srgbClr val="003300"/>
                </a:solidFill>
              </a:rPr>
              <a:t>اِتسَدّ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 err="1">
                <a:solidFill>
                  <a:srgbClr val="003300"/>
                </a:solidFill>
              </a:rPr>
              <a:t>هالمِس</a:t>
            </a:r>
            <a:r>
              <a:rPr lang="ar-EG" sz="6600" b="1" dirty="0">
                <a:solidFill>
                  <a:srgbClr val="003300"/>
                </a:solidFill>
              </a:rPr>
              <a:t> هُدب ثُـــــــــــوبَك)2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أنا </a:t>
            </a:r>
            <a:r>
              <a:rPr lang="ar-EG" sz="6600" b="1" dirty="0" err="1">
                <a:solidFill>
                  <a:srgbClr val="003300"/>
                </a:solidFill>
              </a:rPr>
              <a:t>هالمِس</a:t>
            </a:r>
            <a:r>
              <a:rPr lang="ar-EG" sz="6600" b="1" dirty="0">
                <a:solidFill>
                  <a:srgbClr val="003300"/>
                </a:solidFill>
              </a:rPr>
              <a:t> هُدب ثُوبَك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810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1216</TotalTime>
  <Words>161</Words>
  <Application>Microsoft Office PowerPoint</Application>
  <PresentationFormat>عرض على الشاشة (4:3)</PresentationFormat>
  <Paragraphs>19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122</cp:revision>
  <dcterms:created xsi:type="dcterms:W3CDTF">2021-12-07T14:30:00Z</dcterms:created>
  <dcterms:modified xsi:type="dcterms:W3CDTF">2024-03-20T11:23:50Z</dcterms:modified>
</cp:coreProperties>
</file>