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75" r:id="rId2"/>
    <p:sldId id="395" r:id="rId3"/>
    <p:sldId id="404" r:id="rId4"/>
    <p:sldId id="405" r:id="rId5"/>
    <p:sldId id="411" r:id="rId6"/>
    <p:sldId id="412" r:id="rId7"/>
    <p:sldId id="413" r:id="rId8"/>
    <p:sldId id="410" r:id="rId9"/>
    <p:sldId id="29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95"/>
            <p14:sldId id="404"/>
            <p14:sldId id="405"/>
            <p14:sldId id="411"/>
            <p14:sldId id="412"/>
            <p14:sldId id="413"/>
            <p14:sldId id="410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82A"/>
    <a:srgbClr val="001E0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74" d="100"/>
          <a:sy n="74" d="100"/>
        </p:scale>
        <p:origin x="48" y="1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3/20/2024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0"/>
            <a:ext cx="9144000" cy="33956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7200" b="1" dirty="0" err="1"/>
              <a:t>يارَبُّ</a:t>
            </a:r>
            <a:r>
              <a:rPr lang="ar-EG" sz="7200" b="1" dirty="0"/>
              <a:t> صَخْرَتي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3810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err="1"/>
              <a:t>يارَبُّ</a:t>
            </a:r>
            <a:r>
              <a:rPr lang="ar-SA" sz="8000" b="1" dirty="0"/>
              <a:t> صَخْرَتي 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إلَيْكَ صَرْخَتي</a:t>
            </a:r>
            <a:br>
              <a:rPr lang="ar-SA" sz="8000" b="1" dirty="0"/>
            </a:br>
            <a:r>
              <a:rPr lang="ar-SA" sz="8000" b="1" dirty="0"/>
              <a:t>فأنتَ مُخَلِّصِي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358685"/>
            <a:ext cx="9982199" cy="572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/>
              <a:t>في ضَعْفِ قُوَّتــي أقولُ</a:t>
            </a:r>
            <a:br>
              <a:rPr lang="ar-SA" sz="8000" b="1"/>
            </a:br>
            <a:r>
              <a:rPr lang="ar-SA" sz="8000" b="1"/>
              <a:t>ثابِتٌ قلبي   ثابِتٌ قلبي</a:t>
            </a:r>
            <a:br>
              <a:rPr lang="ar-SA" sz="8000" b="1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1053885"/>
            <a:ext cx="9982199" cy="572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/>
              <a:t>في ضَعْفي سَأسْمَعُ</a:t>
            </a:r>
            <a:br>
              <a:rPr lang="ar-SA" sz="8000" b="1"/>
            </a:br>
            <a:r>
              <a:rPr lang="ar-SA" sz="8000" b="1"/>
              <a:t>تكْفيكَ نِعْمَتــــــــي</a:t>
            </a:r>
            <a:br>
              <a:rPr lang="ar-SA" sz="8000" b="1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796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381000"/>
            <a:ext cx="9982199" cy="540417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 dirty="0" err="1"/>
              <a:t>يارَبُّ</a:t>
            </a:r>
            <a:r>
              <a:rPr lang="ar-SA" sz="8000" b="1" dirty="0"/>
              <a:t> صَخْرَتي  </a:t>
            </a:r>
            <a:endParaRPr lang="ar-EG" sz="8000" b="1" dirty="0"/>
          </a:p>
          <a:p>
            <a:pPr algn="ctr" rtl="1">
              <a:lnSpc>
                <a:spcPct val="150000"/>
              </a:lnSpc>
            </a:pPr>
            <a:r>
              <a:rPr lang="ar-SA" sz="8000" b="1" dirty="0"/>
              <a:t>إلَيْكَ صَرْخَتي</a:t>
            </a:r>
            <a:br>
              <a:rPr lang="ar-SA" sz="8000" b="1" dirty="0"/>
            </a:br>
            <a:r>
              <a:rPr lang="ar-SA" sz="8000" b="1" dirty="0"/>
              <a:t>فأنتَ مُخَلِّصِي</a:t>
            </a: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38177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1358685"/>
            <a:ext cx="9982199" cy="572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/>
              <a:t>في ضَعْفِ قُوَّتــي أقولُ</a:t>
            </a:r>
            <a:br>
              <a:rPr lang="ar-SA" sz="8000" b="1"/>
            </a:br>
            <a:r>
              <a:rPr lang="ar-SA" sz="8000" b="1"/>
              <a:t>ثابِتٌ قلبي   ثابِتٌ قلبي</a:t>
            </a:r>
            <a:br>
              <a:rPr lang="ar-SA" sz="8000" b="1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130995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609600" y="1053885"/>
            <a:ext cx="9982199" cy="5727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8000" b="1"/>
              <a:t>في ضَعْفي سَأسْمَعُ</a:t>
            </a:r>
            <a:br>
              <a:rPr lang="ar-SA" sz="8000" b="1"/>
            </a:br>
            <a:r>
              <a:rPr lang="ar-SA" sz="8000" b="1"/>
              <a:t>تكْفيكَ نِعْمَتــــــــي</a:t>
            </a:r>
            <a:br>
              <a:rPr lang="ar-SA" sz="8000" b="1"/>
            </a:br>
            <a:endParaRPr lang="ar-EG" sz="96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02248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-457199" y="-286594"/>
            <a:ext cx="9982199" cy="65349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SA" sz="7200" b="1" dirty="0"/>
              <a:t>[تكْفيكَ نِعْمَتـــــــي 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لأنَّ قوَّتـــــــــي</a:t>
            </a:r>
            <a:br>
              <a:rPr lang="ar-SA" sz="7200" b="1" dirty="0"/>
            </a:br>
            <a:r>
              <a:rPr lang="ar-SA" sz="7200" b="1" dirty="0"/>
              <a:t>(في ضَعْفِكَ)2  </a:t>
            </a:r>
            <a:endParaRPr lang="ar-EG" sz="7200" b="1" dirty="0"/>
          </a:p>
          <a:p>
            <a:pPr algn="ctr" rtl="1">
              <a:lnSpc>
                <a:spcPct val="150000"/>
              </a:lnSpc>
            </a:pPr>
            <a:r>
              <a:rPr lang="ar-SA" sz="7200" b="1" dirty="0"/>
              <a:t>في ضَعْفِكَ (تُكْمَلُ)2]2 </a:t>
            </a:r>
            <a:endParaRPr lang="ar-EG" sz="8800" b="1" dirty="0">
              <a:solidFill>
                <a:srgbClr val="00582A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3901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1745</TotalTime>
  <Words>68</Words>
  <Application>Microsoft Office PowerPoint</Application>
  <PresentationFormat>عرض على الشاشة (4:3)</PresentationFormat>
  <Paragraphs>13</Paragraphs>
  <Slides>9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2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adam</cp:lastModifiedBy>
  <cp:revision>221</cp:revision>
  <dcterms:created xsi:type="dcterms:W3CDTF">2021-12-07T14:30:00Z</dcterms:created>
  <dcterms:modified xsi:type="dcterms:W3CDTF">2024-03-20T11:11:56Z</dcterms:modified>
</cp:coreProperties>
</file>