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95" r:id="rId3"/>
    <p:sldId id="404" r:id="rId4"/>
    <p:sldId id="405" r:id="rId5"/>
    <p:sldId id="411" r:id="rId6"/>
    <p:sldId id="412" r:id="rId7"/>
    <p:sldId id="413" r:id="rId8"/>
    <p:sldId id="410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5"/>
            <p14:sldId id="404"/>
            <p14:sldId id="405"/>
            <p14:sldId id="411"/>
            <p14:sldId id="412"/>
            <p14:sldId id="413"/>
            <p14:sldId id="4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4" d="100"/>
          <a:sy n="74" d="100"/>
        </p:scale>
        <p:origin x="48" y="1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يارَبُّ</a:t>
            </a:r>
            <a:r>
              <a:rPr lang="ar-EG" sz="7200" b="1" dirty="0"/>
              <a:t> صَخْرَتي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381000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 err="1"/>
              <a:t>يارَبُّ</a:t>
            </a:r>
            <a:r>
              <a:rPr lang="ar-SA" sz="8000" b="1" dirty="0"/>
              <a:t> صَخْرَتي  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SA" sz="8000" b="1" dirty="0"/>
              <a:t>إلَيْكَ صَرْخَتي</a:t>
            </a:r>
            <a:br>
              <a:rPr lang="ar-SA" sz="8000" b="1" dirty="0"/>
            </a:br>
            <a:r>
              <a:rPr lang="ar-SA" sz="8000" b="1" dirty="0"/>
              <a:t>فأنتَ مُخَلِّصِي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358685"/>
            <a:ext cx="9982199" cy="5727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/>
              <a:t>في ضَعْفِ قُوَّتــي أقولُ</a:t>
            </a:r>
            <a:br>
              <a:rPr lang="ar-SA" sz="8000" b="1"/>
            </a:br>
            <a:r>
              <a:rPr lang="ar-SA" sz="8000" b="1"/>
              <a:t>ثابِتٌ قلبي   ثابِتٌ قلبي</a:t>
            </a:r>
            <a:br>
              <a:rPr lang="ar-SA" sz="8000" b="1"/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1053885"/>
            <a:ext cx="9982199" cy="5727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/>
              <a:t>في ضَعْفي سَأسْمَعُ</a:t>
            </a:r>
            <a:br>
              <a:rPr lang="ar-SA" sz="8000" b="1"/>
            </a:br>
            <a:r>
              <a:rPr lang="ar-SA" sz="8000" b="1"/>
              <a:t>تكْفيكَ نِعْمَتــــــــي</a:t>
            </a:r>
            <a:br>
              <a:rPr lang="ar-SA" sz="8000" b="1"/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96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381000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 err="1"/>
              <a:t>يارَبُّ</a:t>
            </a:r>
            <a:r>
              <a:rPr lang="ar-SA" sz="8000" b="1" dirty="0"/>
              <a:t> صَخْرَتي  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SA" sz="8000" b="1" dirty="0"/>
              <a:t>إلَيْكَ صَرْخَتي</a:t>
            </a:r>
            <a:br>
              <a:rPr lang="ar-SA" sz="8000" b="1" dirty="0"/>
            </a:br>
            <a:r>
              <a:rPr lang="ar-SA" sz="8000" b="1" dirty="0"/>
              <a:t>فأنتَ مُخَلِّصِي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817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358685"/>
            <a:ext cx="9982199" cy="5727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/>
              <a:t>في ضَعْفِ قُوَّتــي أقولُ</a:t>
            </a:r>
            <a:br>
              <a:rPr lang="ar-SA" sz="8000" b="1"/>
            </a:br>
            <a:r>
              <a:rPr lang="ar-SA" sz="8000" b="1"/>
              <a:t>ثابِتٌ قلبي   ثابِتٌ قلبي</a:t>
            </a:r>
            <a:br>
              <a:rPr lang="ar-SA" sz="8000" b="1"/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099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1053885"/>
            <a:ext cx="9982199" cy="5727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/>
              <a:t>في ضَعْفي سَأسْمَعُ</a:t>
            </a:r>
            <a:br>
              <a:rPr lang="ar-SA" sz="8000" b="1"/>
            </a:br>
            <a:r>
              <a:rPr lang="ar-SA" sz="8000" b="1"/>
              <a:t>تكْفيكَ نِعْمَتــــــــي</a:t>
            </a:r>
            <a:br>
              <a:rPr lang="ar-SA" sz="8000" b="1"/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24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-286594"/>
            <a:ext cx="9982199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7200" b="1" dirty="0"/>
              <a:t>[تكْفيكَ نِعْمَتـــــــي  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لأنَّ قوَّتـــــــــي</a:t>
            </a:r>
            <a:br>
              <a:rPr lang="ar-SA" sz="7200" b="1" dirty="0"/>
            </a:br>
            <a:r>
              <a:rPr lang="ar-SA" sz="7200" b="1" dirty="0"/>
              <a:t>(في ضَعْفِكَ)2  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في ضَعْفِكَ (تُكْمَلُ)2]2 </a:t>
            </a:r>
            <a:endParaRPr lang="ar-EG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90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1745</TotalTime>
  <Words>68</Words>
  <Application>Microsoft Office PowerPoint</Application>
  <PresentationFormat>عرض على الشاشة (4:3)</PresentationFormat>
  <Paragraphs>13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221</cp:revision>
  <dcterms:created xsi:type="dcterms:W3CDTF">2021-12-07T14:30:00Z</dcterms:created>
  <dcterms:modified xsi:type="dcterms:W3CDTF">2024-03-20T11:11:56Z</dcterms:modified>
</cp:coreProperties>
</file>