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75" r:id="rId2"/>
    <p:sldId id="277" r:id="rId3"/>
    <p:sldId id="395" r:id="rId4"/>
    <p:sldId id="396" r:id="rId5"/>
    <p:sldId id="398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45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427" r:id="rId35"/>
    <p:sldId id="428" r:id="rId36"/>
    <p:sldId id="429" r:id="rId37"/>
    <p:sldId id="430" r:id="rId38"/>
    <p:sldId id="431" r:id="rId39"/>
    <p:sldId id="432" r:id="rId40"/>
    <p:sldId id="433" r:id="rId41"/>
    <p:sldId id="434" r:id="rId42"/>
    <p:sldId id="435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يا سائحاً نحو السماء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8-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إنّ الطريقَ إليكَ صعبُ المسلكِ</a:t>
            </a:r>
            <a:br>
              <a:rPr lang="ar-EG" sz="6600" b="1" dirty="0" smtClean="0"/>
            </a:br>
            <a:r>
              <a:rPr lang="ar-EG" sz="6600" b="1" dirty="0" smtClean="0"/>
              <a:t>لكنني لسواكَ لستُ بمشتكِ</a:t>
            </a:r>
            <a:br>
              <a:rPr lang="ar-EG" sz="6600" b="1" dirty="0" smtClean="0"/>
            </a:br>
            <a:r>
              <a:rPr lang="ar-EG" sz="6600" b="1" dirty="0" smtClean="0"/>
              <a:t>أكثِرْ بعُظْمِ تحيّري وتلبُّكي،</a:t>
            </a:r>
            <a:br>
              <a:rPr lang="ar-EG" sz="6600" b="1" dirty="0" smtClean="0"/>
            </a:br>
            <a:r>
              <a:rPr lang="ar-EG" sz="6000" b="1" dirty="0" smtClean="0"/>
              <a:t>لو لم تُوافِ </a:t>
            </a:r>
            <a:r>
              <a:rPr lang="ar-EG" sz="6000" b="1" dirty="0" smtClean="0"/>
              <a:t>سياحتي </a:t>
            </a:r>
            <a:r>
              <a:rPr lang="ar-EG" sz="6000" b="1" dirty="0" smtClean="0"/>
              <a:t>بمحرِّكِ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هو روحُكَ القدوسُ كيّ يهديني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9-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يا أيُّها الروحُ العزيزُ رأيتني</a:t>
            </a:r>
            <a:br>
              <a:rPr lang="ar-EG" sz="6600" b="1" dirty="0" smtClean="0"/>
            </a:br>
            <a:r>
              <a:rPr lang="ar-EG" sz="6600" b="1" dirty="0" smtClean="0"/>
              <a:t>وحدي </a:t>
            </a:r>
            <a:r>
              <a:rPr lang="ar-EG" sz="6600" b="1" dirty="0" err="1" smtClean="0"/>
              <a:t>أسيحُ</a:t>
            </a:r>
            <a:r>
              <a:rPr lang="ar-EG" sz="6600" b="1" dirty="0" smtClean="0"/>
              <a:t> إلى </a:t>
            </a:r>
            <a:r>
              <a:rPr lang="ar-EG" sz="6600" b="1" dirty="0" err="1" smtClean="0"/>
              <a:t>السما</a:t>
            </a:r>
            <a:r>
              <a:rPr lang="ar-EG" sz="6600" b="1" dirty="0" smtClean="0"/>
              <a:t> فصحبتني</a:t>
            </a:r>
            <a:br>
              <a:rPr lang="ar-EG" sz="6600" b="1" dirty="0" smtClean="0"/>
            </a:br>
            <a:r>
              <a:rPr lang="ar-EG" sz="6600" b="1" dirty="0" smtClean="0"/>
              <a:t>حتى إذا ضلّتْ خُطايا هديتني</a:t>
            </a:r>
            <a:br>
              <a:rPr lang="ar-EG" sz="6600" b="1" dirty="0" smtClean="0"/>
            </a:br>
            <a:r>
              <a:rPr lang="ar-EG" sz="6600" b="1" dirty="0" smtClean="0"/>
              <a:t>أو إنّ جَبُنْتُ في ضيقةٍ شجَّعتني</a:t>
            </a:r>
            <a:br>
              <a:rPr lang="ar-EG" sz="6600" b="1" dirty="0" smtClean="0"/>
            </a:br>
            <a:r>
              <a:rPr lang="ar-EG" sz="6600" b="1" dirty="0" smtClean="0"/>
              <a:t>ما لم أصلْ، يا روحُ، لا تُرْخيني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10-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هاتِ الأحاديثَ التي تنفي الكدرْ</a:t>
            </a:r>
            <a:br>
              <a:rPr lang="ar-EG" sz="6600" b="1" dirty="0" smtClean="0"/>
            </a:br>
            <a:r>
              <a:rPr lang="ar-EG" sz="6600" b="1" dirty="0" smtClean="0"/>
              <a:t>عن سيدي المحبوبِ ما دامَ السفرْ</a:t>
            </a:r>
            <a:br>
              <a:rPr lang="ar-EG" sz="6600" b="1" dirty="0" smtClean="0"/>
            </a:br>
            <a:r>
              <a:rPr lang="ar-EG" sz="6600" b="1" dirty="0" smtClean="0"/>
              <a:t>علِّل فؤادي كلَّ يومٍ بخبرْ</a:t>
            </a:r>
            <a:br>
              <a:rPr lang="ar-EG" sz="6600" b="1" dirty="0" smtClean="0"/>
            </a:br>
            <a:r>
              <a:rPr lang="ar-EG" sz="6600" b="1" dirty="0" smtClean="0"/>
              <a:t>عنه، فلي شوقٌ إليه قد استعرْ</a:t>
            </a:r>
            <a:br>
              <a:rPr lang="ar-EG" sz="6600" b="1" dirty="0" smtClean="0"/>
            </a:br>
            <a:r>
              <a:rPr lang="ar-EG" sz="6600" b="1" dirty="0" smtClean="0"/>
              <a:t>فلعّلها من حرقتي </a:t>
            </a:r>
            <a:r>
              <a:rPr lang="ar-EG" sz="6600" b="1" dirty="0" err="1" smtClean="0"/>
              <a:t>تطفيني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11-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إنّ السعادةَ حظُ سُيّاحِ </a:t>
            </a:r>
            <a:r>
              <a:rPr lang="ar-EG" sz="6600" b="1" dirty="0" err="1" smtClean="0"/>
              <a:t>السما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200" b="1" dirty="0" smtClean="0"/>
              <a:t>يا حُسْنَ يومِ وصولِهم ذاك الحمى!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يأتيهم جندُ السماءِ </a:t>
            </a:r>
            <a:r>
              <a:rPr lang="ar-EG" sz="6600" b="1" dirty="0" err="1" smtClean="0"/>
              <a:t>مرنِّما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ويسوعُ </a:t>
            </a:r>
            <a:r>
              <a:rPr lang="ar-EG" sz="6600" b="1" dirty="0" err="1" smtClean="0"/>
              <a:t>مسرورًبهِمْ</a:t>
            </a:r>
            <a:r>
              <a:rPr lang="ar-EG" sz="6600" b="1" dirty="0" smtClean="0"/>
              <a:t> مُتبسِّما</a:t>
            </a:r>
            <a:br>
              <a:rPr lang="ar-EG" sz="6600" b="1" dirty="0" smtClean="0"/>
            </a:br>
            <a:r>
              <a:rPr lang="ar-EG" sz="6600" b="1" dirty="0" smtClean="0"/>
              <a:t>ويقولُ أهلاً بأُولاء تبعوني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 smtClean="0"/>
              <a:t>12- </a:t>
            </a:r>
            <a:endParaRPr lang="ar-EG" sz="5400" b="1" dirty="0" smtClean="0"/>
          </a:p>
          <a:p>
            <a:pPr algn="ctr"/>
            <a:r>
              <a:rPr lang="ar-EG" sz="5400" b="1" dirty="0" smtClean="0"/>
              <a:t>حملوا الصليبَ وما استحوْا </a:t>
            </a:r>
            <a:r>
              <a:rPr lang="ar-EG" sz="5400" b="1" dirty="0" err="1" smtClean="0"/>
              <a:t>بي</a:t>
            </a:r>
            <a:r>
              <a:rPr lang="ar-EG" sz="5400" b="1" dirty="0" smtClean="0"/>
              <a:t> بيْن البشرْ</a:t>
            </a:r>
            <a:br>
              <a:rPr lang="ar-EG" sz="5400" b="1" dirty="0" smtClean="0"/>
            </a:br>
            <a:r>
              <a:rPr lang="ar-EG" sz="5400" b="1" dirty="0" smtClean="0"/>
              <a:t>بل ما ابتغوْا حظاً سوى اسمي المحتقرْ</a:t>
            </a:r>
            <a:br>
              <a:rPr lang="ar-EG" sz="5400" b="1" dirty="0" smtClean="0"/>
            </a:br>
            <a:r>
              <a:rPr lang="ar-EG" sz="5400" b="1" dirty="0" smtClean="0"/>
              <a:t>فليجلسوا حولي على عرشٍ الظفرْ</a:t>
            </a:r>
            <a:br>
              <a:rPr lang="ar-EG" sz="5400" b="1" dirty="0" smtClean="0"/>
            </a:br>
            <a:r>
              <a:rPr lang="ar-EG" sz="5400" b="1" dirty="0" smtClean="0"/>
              <a:t>وليلبسوا أكاليل مجدٍ قد بهرْ</a:t>
            </a:r>
            <a:br>
              <a:rPr lang="ar-EG" sz="5400" b="1" dirty="0" smtClean="0"/>
            </a:br>
            <a:r>
              <a:rPr lang="ar-EG" sz="5400" b="1" dirty="0" smtClean="0"/>
              <a:t>وليشبعوا من نعمةٍ بيميني 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 </a:t>
            </a:r>
            <a:br>
              <a:rPr lang="ar-EG" sz="54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13-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هناك يا سيّاحُ فيها تمتّعوا</a:t>
            </a:r>
            <a:br>
              <a:rPr lang="ar-EG" sz="6600" b="1" dirty="0" smtClean="0"/>
            </a:br>
            <a:r>
              <a:rPr lang="ar-EG" sz="6600" b="1" dirty="0" smtClean="0"/>
              <a:t>وتلذّذوا بالربِ حتى تشبعوا</a:t>
            </a:r>
            <a:br>
              <a:rPr lang="ar-EG" sz="6600" b="1" dirty="0" smtClean="0"/>
            </a:br>
            <a:r>
              <a:rPr lang="ar-EG" sz="6600" b="1" dirty="0" smtClean="0"/>
              <a:t>طوبى لكم؛ أفراحُكم لا تُنْزَعُ</a:t>
            </a:r>
            <a:br>
              <a:rPr lang="ar-EG" sz="6600" b="1" dirty="0" smtClean="0"/>
            </a:br>
            <a:r>
              <a:rPr lang="ar-EG" sz="6600" b="1" dirty="0" smtClean="0"/>
              <a:t>وقلوبُكم بالربِ لا تتزعزعُ</a:t>
            </a:r>
            <a:br>
              <a:rPr lang="ar-EG" sz="6600" b="1" dirty="0" smtClean="0"/>
            </a:br>
            <a:r>
              <a:rPr lang="ar-EG" sz="6600" b="1" dirty="0" smtClean="0"/>
              <a:t>في فَعلِ ذنبٍ للحبيبِ مهينِ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14-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أفراحُ حالتِكم </a:t>
            </a:r>
            <a:r>
              <a:rPr lang="ar-EG" sz="6600" b="1" dirty="0" err="1" smtClean="0"/>
              <a:t>به</a:t>
            </a:r>
            <a:r>
              <a:rPr lang="ar-EG" sz="6600" b="1" dirty="0" smtClean="0"/>
              <a:t> لا تُشرَحُ</a:t>
            </a:r>
            <a:br>
              <a:rPr lang="ar-EG" sz="6600" b="1" dirty="0" smtClean="0"/>
            </a:br>
            <a:r>
              <a:rPr lang="ar-EG" sz="6600" b="1" dirty="0" smtClean="0"/>
              <a:t>أو للتكدُرُ ليس يُوجَدُ </a:t>
            </a:r>
            <a:r>
              <a:rPr lang="ar-EG" sz="6600" b="1" dirty="0" err="1" smtClean="0"/>
              <a:t>مطرحُ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الموتُ يفنى والخطايا تبرحُ</a:t>
            </a:r>
            <a:br>
              <a:rPr lang="ar-EG" sz="6600" b="1" dirty="0" smtClean="0"/>
            </a:br>
            <a:r>
              <a:rPr lang="ar-EG" sz="6600" b="1" dirty="0" smtClean="0"/>
              <a:t>والهمُّ يذهبُ والمدامعُ تُمْسَحُ</a:t>
            </a:r>
            <a:br>
              <a:rPr lang="ar-EG" sz="6600" b="1" dirty="0" smtClean="0"/>
            </a:br>
            <a:r>
              <a:rPr lang="ar-EG" sz="6600" b="1" dirty="0" smtClean="0"/>
              <a:t>وتزولُ كلُّ شقاوةٍ في الحينِِ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15-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أتعابُكم زمنَ التباعدِ تذهبُ</a:t>
            </a:r>
            <a:br>
              <a:rPr lang="ar-EG" sz="6600" b="1" dirty="0" smtClean="0"/>
            </a:br>
            <a:r>
              <a:rPr lang="ar-EG" sz="6600" b="1" dirty="0" smtClean="0"/>
              <a:t>وجُروحُكم حينَ السياحةِ تُعْصَبُ</a:t>
            </a:r>
            <a:br>
              <a:rPr lang="ar-EG" sz="6600" b="1" dirty="0" smtClean="0"/>
            </a:br>
            <a:r>
              <a:rPr lang="ar-EG" sz="6600" b="1" dirty="0" smtClean="0"/>
              <a:t>فكلوا طيبَ جِنْيّ الحياةِ، واشربوا</a:t>
            </a:r>
            <a:br>
              <a:rPr lang="ar-EG" sz="6600" b="1" dirty="0" smtClean="0"/>
            </a:br>
            <a:r>
              <a:rPr lang="ar-EG" sz="6600" b="1" dirty="0" smtClean="0"/>
              <a:t>من مائِها، يا حبَّذا، كمْ يَعْذُبُ!</a:t>
            </a:r>
            <a:br>
              <a:rPr lang="ar-EG" sz="6600" b="1" dirty="0" smtClean="0"/>
            </a:br>
            <a:r>
              <a:rPr lang="ar-EG" sz="6600" b="1" dirty="0" smtClean="0"/>
              <a:t>يا ليتَ منه جرعةً تُرويني!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16-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وتوطَّنوا الفِردْوسَ ثم تنسَّموا</a:t>
            </a:r>
            <a:br>
              <a:rPr lang="ar-EG" sz="6600" b="1" dirty="0" smtClean="0"/>
            </a:br>
            <a:r>
              <a:rPr lang="ar-EG" sz="6600" b="1" dirty="0" smtClean="0"/>
              <a:t>أرواحُكم فيها يَسرُ الأعظمُ</a:t>
            </a:r>
            <a:br>
              <a:rPr lang="ar-EG" sz="6600" b="1" dirty="0" smtClean="0"/>
            </a:br>
            <a:r>
              <a:rPr lang="ar-EG" sz="5400" b="1" dirty="0" smtClean="0"/>
              <a:t>وتبخَّتروا فيها علام </a:t>
            </a:r>
            <a:r>
              <a:rPr lang="ar-EG" sz="5400" b="1" dirty="0" err="1" smtClean="0"/>
              <a:t>شئْتُموا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وعلى </a:t>
            </a:r>
            <a:r>
              <a:rPr lang="ar-EG" sz="6600" b="1" dirty="0" err="1" smtClean="0"/>
              <a:t>قياثيرِ</a:t>
            </a:r>
            <a:r>
              <a:rPr lang="ar-EG" sz="6600" b="1" dirty="0" smtClean="0"/>
              <a:t> المسرّةِ رنِّموا</a:t>
            </a:r>
            <a:br>
              <a:rPr lang="ar-EG" sz="6600" b="1" dirty="0" smtClean="0"/>
            </a:br>
            <a:r>
              <a:rPr lang="ar-EG" sz="6600" b="1" dirty="0" smtClean="0"/>
              <a:t>لإلهِكم في أعذب التلحينِ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17-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وها أنا آتي سريعاً بغتةً</a:t>
            </a:r>
            <a:br>
              <a:rPr lang="ar-EG" sz="6600" b="1" dirty="0" smtClean="0"/>
            </a:br>
            <a:r>
              <a:rPr lang="ar-EG" sz="6600" b="1" dirty="0" smtClean="0"/>
              <a:t>إياكَ أن تنسى مجيئيَ لحظةً</a:t>
            </a:r>
            <a:br>
              <a:rPr lang="ar-EG" sz="6600" b="1" dirty="0" smtClean="0"/>
            </a:br>
            <a:r>
              <a:rPr lang="ar-EG" sz="6600" b="1" dirty="0" smtClean="0"/>
              <a:t>بل فانتظره دقيقةً فدقيقةً</a:t>
            </a:r>
            <a:br>
              <a:rPr lang="ar-EG" sz="6600" b="1" dirty="0" smtClean="0"/>
            </a:br>
            <a:r>
              <a:rPr lang="ar-EG" sz="6600" b="1" dirty="0" smtClean="0"/>
              <a:t>حتى تنالَ مع العروسِ وليمةً</a:t>
            </a:r>
            <a:br>
              <a:rPr lang="ar-EG" sz="6600" b="1" dirty="0" smtClean="0"/>
            </a:br>
            <a:r>
              <a:rPr lang="ar-EG" sz="6600" b="1" dirty="0" smtClean="0"/>
              <a:t>هيَّأتُها لجميعِ مَنْ </a:t>
            </a:r>
            <a:r>
              <a:rPr lang="ar-EG" sz="6600" b="1" dirty="0" err="1" smtClean="0"/>
              <a:t>حَبَّوني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1. </a:t>
            </a:r>
          </a:p>
          <a:p>
            <a:pPr algn="ctr" rtl="1"/>
            <a:r>
              <a:rPr lang="ar-EG" sz="6600" b="1" dirty="0" smtClean="0"/>
              <a:t>يا سيدي </a:t>
            </a:r>
            <a:r>
              <a:rPr lang="ar-EG" sz="6600" b="1" dirty="0" err="1" smtClean="0"/>
              <a:t>الفادي</a:t>
            </a:r>
            <a:r>
              <a:rPr lang="ar-EG" sz="6600" b="1" dirty="0" smtClean="0"/>
              <a:t> إليكَ حنيني</a:t>
            </a:r>
            <a:br>
              <a:rPr lang="ar-EG" sz="6600" b="1" dirty="0" smtClean="0"/>
            </a:br>
            <a:r>
              <a:rPr lang="ar-EG" sz="6600" b="1" dirty="0" err="1" smtClean="0"/>
              <a:t>ولرؤيتى</a:t>
            </a:r>
            <a:r>
              <a:rPr lang="ar-EG" sz="6600" b="1" dirty="0" smtClean="0"/>
              <a:t> إياكَ كلُّ أنيني</a:t>
            </a:r>
            <a:br>
              <a:rPr lang="ar-EG" sz="6600" b="1" dirty="0" smtClean="0"/>
            </a:br>
            <a:r>
              <a:rPr lang="ar-EG" sz="6600" b="1" dirty="0" smtClean="0"/>
              <a:t>قد ساقني لحماكَ حُسْنُ يقيني</a:t>
            </a:r>
            <a:br>
              <a:rPr lang="ar-EG" sz="6600" b="1" dirty="0" smtClean="0"/>
            </a:br>
            <a:r>
              <a:rPr lang="ar-EG" sz="6600" b="1" dirty="0" smtClean="0"/>
              <a:t>في حبِّكَ الوافي جميعَ ديوني</a:t>
            </a:r>
            <a:br>
              <a:rPr lang="ar-EG" sz="6600" b="1" dirty="0" smtClean="0"/>
            </a:br>
            <a:r>
              <a:rPr lang="ar-EG" sz="6600" b="1" dirty="0" smtClean="0"/>
              <a:t>بدمٍ جرى فوقَ الصليبِ ثمينِ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18-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فإذا رآني الناسُ في الحالِ التي</a:t>
            </a:r>
            <a:br>
              <a:rPr lang="ar-EG" sz="6600" b="1" dirty="0" smtClean="0"/>
            </a:br>
            <a:r>
              <a:rPr lang="ar-EG" sz="6600" b="1" dirty="0" smtClean="0"/>
              <a:t>قد عِشْتَ فيها، </a:t>
            </a:r>
            <a:r>
              <a:rPr lang="ar-EG" sz="6600" b="1" dirty="0" err="1" smtClean="0"/>
              <a:t>ههنا</a:t>
            </a:r>
            <a:r>
              <a:rPr lang="ar-EG" sz="6600" b="1" dirty="0" smtClean="0"/>
              <a:t>، يا قُدوتي</a:t>
            </a:r>
            <a:br>
              <a:rPr lang="ar-EG" sz="6600" b="1" dirty="0" smtClean="0"/>
            </a:br>
            <a:r>
              <a:rPr lang="ar-EG" sz="6000" b="1" dirty="0" smtClean="0"/>
              <a:t>من دونِ ميلٍ للورا </a:t>
            </a:r>
            <a:r>
              <a:rPr lang="ar-EG" sz="6000" b="1" dirty="0" smtClean="0"/>
              <a:t>وتلَفُّتِ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حكموا عليَّ بأنني ذو جِنِّةِ</a:t>
            </a:r>
            <a:br>
              <a:rPr lang="ar-EG" sz="6600" b="1" dirty="0" smtClean="0"/>
            </a:br>
            <a:r>
              <a:rPr lang="ar-EG" sz="6600" b="1" dirty="0" smtClean="0"/>
              <a:t>يا حبَّذا بكَ، يا يسوعُ، جنوني!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19-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حُبُّك أوصلني لحالِ الهائمِ</a:t>
            </a:r>
            <a:br>
              <a:rPr lang="ar-EG" sz="6600" b="1" dirty="0" smtClean="0"/>
            </a:br>
            <a:r>
              <a:rPr lang="ar-EG" sz="6600" b="1" dirty="0" smtClean="0"/>
              <a:t>حتى أُرى </a:t>
            </a:r>
            <a:r>
              <a:rPr lang="ar-EG" sz="6600" b="1" dirty="0" err="1" smtClean="0"/>
              <a:t>إلّاه</a:t>
            </a:r>
            <a:r>
              <a:rPr lang="ar-EG" sz="6600" b="1" dirty="0" smtClean="0"/>
              <a:t> غيرَ ملائمِ</a:t>
            </a:r>
            <a:br>
              <a:rPr lang="ar-EG" sz="6600" b="1" dirty="0" smtClean="0"/>
            </a:br>
            <a:r>
              <a:rPr lang="ar-EG" sz="6600" b="1" dirty="0" smtClean="0"/>
              <a:t>فعلى قواعدِه بَنْيتُ عزائمي</a:t>
            </a:r>
            <a:br>
              <a:rPr lang="ar-EG" sz="6600" b="1" dirty="0" smtClean="0"/>
            </a:br>
            <a:r>
              <a:rPr lang="ar-EG" sz="6600" b="1" dirty="0" smtClean="0"/>
              <a:t>لا أخشى في الحُبِ </a:t>
            </a:r>
            <a:r>
              <a:rPr lang="ar-EG" sz="6600" b="1" dirty="0" err="1" smtClean="0"/>
              <a:t>لوْمةَ</a:t>
            </a:r>
            <a:r>
              <a:rPr lang="ar-EG" sz="6600" b="1" dirty="0" smtClean="0"/>
              <a:t> لائمِ</a:t>
            </a:r>
            <a:br>
              <a:rPr lang="ar-EG" sz="6600" b="1" dirty="0" smtClean="0"/>
            </a:br>
            <a:r>
              <a:rPr lang="ar-EG" sz="6600" b="1" dirty="0" smtClean="0"/>
              <a:t>إنْ عَنَّفَ الأشرارُ أو لاموني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13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20-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 إنّي أنا الصْبُّ الجسورُ المُقْدِمُ</a:t>
            </a:r>
            <a:br>
              <a:rPr lang="ar-EG" sz="6600" b="1" dirty="0" smtClean="0"/>
            </a:br>
            <a:r>
              <a:rPr lang="ar-EG" sz="6600" b="1" dirty="0" smtClean="0"/>
              <a:t>وبمذهبي: خوفُ المحبِ مُحَرَّمُ</a:t>
            </a:r>
            <a:br>
              <a:rPr lang="ar-EG" sz="6600" b="1" dirty="0" smtClean="0"/>
            </a:br>
            <a:r>
              <a:rPr lang="ar-EG" sz="6600" b="1" dirty="0" smtClean="0"/>
              <a:t>وفُتورُه أثناء بَيْنِ يلؤمُ</a:t>
            </a:r>
            <a:br>
              <a:rPr lang="ar-EG" sz="6600" b="1" dirty="0" smtClean="0"/>
            </a:br>
            <a:r>
              <a:rPr lang="ar-EG" sz="6000" b="1" dirty="0" smtClean="0"/>
              <a:t>لم يدْعُني نحوَ </a:t>
            </a:r>
            <a:r>
              <a:rPr lang="ar-EG" sz="6000" b="1" dirty="0" err="1" smtClean="0"/>
              <a:t>الوفا</a:t>
            </a:r>
            <a:r>
              <a:rPr lang="ar-EG" sz="6000" b="1" dirty="0" smtClean="0"/>
              <a:t> </a:t>
            </a:r>
            <a:r>
              <a:rPr lang="ar-EG" sz="6000" b="1" dirty="0" smtClean="0"/>
              <a:t>إلاّ </a:t>
            </a:r>
            <a:r>
              <a:rPr lang="ar-EG" sz="6000" b="1" dirty="0" smtClean="0"/>
              <a:t>الدمُ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لمَّا جَرَى من جنبِكَ المطعونِ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1078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21-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كُنتُ </a:t>
            </a:r>
            <a:r>
              <a:rPr lang="ar-EG" sz="6600" b="1" dirty="0" err="1" smtClean="0"/>
              <a:t>مديوناً</a:t>
            </a:r>
            <a:r>
              <a:rPr lang="ar-EG" sz="6600" b="1" dirty="0" smtClean="0"/>
              <a:t> لربي </a:t>
            </a:r>
            <a:r>
              <a:rPr lang="ar-EG" sz="6600" b="1" dirty="0" err="1" smtClean="0"/>
              <a:t>بالخطا</a:t>
            </a: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>وحُكِمْ عليَّ بالهلاكِ مُربَّطا</a:t>
            </a:r>
            <a:br>
              <a:rPr lang="ar-EG" sz="6600" b="1" dirty="0" smtClean="0"/>
            </a:br>
            <a:r>
              <a:rPr lang="ar-EG" sz="6600" b="1" dirty="0" smtClean="0"/>
              <a:t>فأتى يسوعُ </a:t>
            </a:r>
            <a:r>
              <a:rPr lang="ar-EG" sz="6600" b="1" dirty="0" err="1" smtClean="0"/>
              <a:t>للفدا</a:t>
            </a:r>
            <a:r>
              <a:rPr lang="ar-EG" sz="6600" b="1" dirty="0" smtClean="0"/>
              <a:t> متوسِطا</a:t>
            </a:r>
            <a:br>
              <a:rPr lang="ar-EG" sz="6600" b="1" dirty="0" smtClean="0"/>
            </a:br>
            <a:r>
              <a:rPr lang="ar-EG" sz="6600" b="1" dirty="0" smtClean="0"/>
              <a:t>متكفِّلاً للهِ عنيّ </a:t>
            </a:r>
            <a:r>
              <a:rPr lang="ar-EG" sz="6600" b="1" dirty="0" err="1" smtClean="0"/>
              <a:t>بالعطا</a:t>
            </a: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>فوفاه من </a:t>
            </a:r>
            <a:r>
              <a:rPr lang="ar-EG" sz="6600" b="1" dirty="0" smtClean="0"/>
              <a:t>فوقِ الصليبِ </a:t>
            </a:r>
            <a:r>
              <a:rPr lang="ar-EG" sz="6600" b="1" dirty="0" smtClean="0"/>
              <a:t>ديوني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22- </a:t>
            </a:r>
            <a:endParaRPr lang="ar-EG" sz="6600" b="1" dirty="0" smtClean="0"/>
          </a:p>
          <a:p>
            <a:pPr algn="ctr"/>
            <a:r>
              <a:rPr lang="ar-EG" sz="6000" b="1" dirty="0" smtClean="0"/>
              <a:t>يا سيدي قصدي رضاك، ولا سوى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إذْ أنّه مجموعُ </a:t>
            </a:r>
            <a:r>
              <a:rPr lang="ar-EG" sz="6600" b="1" dirty="0" err="1" smtClean="0"/>
              <a:t>مطلوبي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حوى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أمِّنْ عليّ بذاك </a:t>
            </a:r>
            <a:r>
              <a:rPr lang="ar-EG" sz="6600" b="1" dirty="0" smtClean="0"/>
              <a:t>أثناءَ </a:t>
            </a:r>
            <a:r>
              <a:rPr lang="ar-EG" sz="6600" b="1" dirty="0" smtClean="0"/>
              <a:t>النوى </a:t>
            </a:r>
            <a:br>
              <a:rPr lang="ar-EG" sz="6600" b="1" dirty="0" smtClean="0"/>
            </a:br>
            <a:r>
              <a:rPr lang="ar-EG" sz="6600" b="1" dirty="0" smtClean="0"/>
              <a:t>من يبتغى إلاّ رضاكَ، فقد غوى</a:t>
            </a:r>
            <a:br>
              <a:rPr lang="ar-EG" sz="6600" b="1" dirty="0" smtClean="0"/>
            </a:br>
            <a:r>
              <a:rPr lang="ar-EG" sz="6600" b="1" dirty="0" smtClean="0"/>
              <a:t>وويْلُه من هولِ يومِ الدينِ!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23-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ويلُ الخطاةِ </a:t>
            </a:r>
            <a:r>
              <a:rPr lang="ar-EG" sz="6600" b="1" dirty="0" err="1" smtClean="0"/>
              <a:t>الأشقيا</a:t>
            </a:r>
            <a:r>
              <a:rPr lang="ar-EG" sz="6600" b="1" dirty="0" smtClean="0"/>
              <a:t> مما مضى</a:t>
            </a:r>
            <a:br>
              <a:rPr lang="ar-EG" sz="6600" b="1" dirty="0" smtClean="0"/>
            </a:br>
            <a:r>
              <a:rPr lang="ar-EG" sz="6600" b="1" dirty="0" smtClean="0"/>
              <a:t>في حينِ تُنْصَبُ الكراسي </a:t>
            </a:r>
            <a:r>
              <a:rPr lang="ar-EG" sz="6600" b="1" dirty="0" err="1" smtClean="0"/>
              <a:t>للقضا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فتضيقُ فيهم ثَمَ ساحاتِ </a:t>
            </a:r>
            <a:r>
              <a:rPr lang="ar-EG" sz="6600" b="1" dirty="0" err="1" smtClean="0"/>
              <a:t>الفضا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ويُريعُهم</a:t>
            </a:r>
            <a:r>
              <a:rPr lang="ar-EG" sz="6600" b="1" dirty="0" smtClean="0"/>
              <a:t> غضبُ الإلهِ، ولا الرضا</a:t>
            </a:r>
            <a:br>
              <a:rPr lang="ar-EG" sz="6600" b="1" dirty="0" smtClean="0"/>
            </a:br>
            <a:r>
              <a:rPr lang="ar-EG" sz="6600" b="1" dirty="0" smtClean="0"/>
              <a:t>ويقولُ كلٌ يا جبالُ غطِّيني!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24-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أنتَ العزيزُ لديَّ في كلِّ الورى</a:t>
            </a:r>
            <a:br>
              <a:rPr lang="ar-EG" sz="6600" b="1" dirty="0" smtClean="0"/>
            </a:br>
            <a:r>
              <a:rPr lang="ar-EG" sz="6600" b="1" dirty="0" smtClean="0"/>
              <a:t>حتى على عيني أراكَ مصوَّرا</a:t>
            </a:r>
            <a:br>
              <a:rPr lang="ar-EG" sz="6600" b="1" dirty="0" smtClean="0"/>
            </a:br>
            <a:r>
              <a:rPr lang="ar-EG" sz="6600" b="1" dirty="0" smtClean="0"/>
              <a:t>ومتى حديثُك، يا منى قلبي، جرى</a:t>
            </a:r>
            <a:br>
              <a:rPr lang="ar-EG" sz="6600" b="1" dirty="0" smtClean="0"/>
            </a:br>
            <a:r>
              <a:rPr lang="ar-EG" sz="6000" b="1" dirty="0" smtClean="0"/>
              <a:t>من روحِ ذكرى الحبِّ أغدو مسْكرا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فتفيضُ في سيلِ الدموعِ جفوني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25-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يا حبَّذا السكرُ الحلالُ المشتهى</a:t>
            </a:r>
            <a:br>
              <a:rPr lang="ar-EG" sz="6600" b="1" dirty="0" smtClean="0"/>
            </a:br>
            <a:r>
              <a:rPr lang="ar-EG" sz="6600" b="1" dirty="0" smtClean="0"/>
              <a:t>بمحبةِ </a:t>
            </a:r>
            <a:r>
              <a:rPr lang="ar-EG" sz="6600" b="1" dirty="0" err="1" smtClean="0"/>
              <a:t>الفادي</a:t>
            </a:r>
            <a:r>
              <a:rPr lang="ar-EG" sz="6600" b="1" dirty="0" smtClean="0"/>
              <a:t> لنا للمنتهى</a:t>
            </a:r>
            <a:br>
              <a:rPr lang="ar-EG" sz="6600" b="1" dirty="0" smtClean="0"/>
            </a:br>
            <a:r>
              <a:rPr lang="ar-EG" sz="6600" b="1" dirty="0" smtClean="0"/>
              <a:t>حتى يُقالَ عن </a:t>
            </a:r>
            <a:r>
              <a:rPr lang="ar-EG" sz="6600" b="1" dirty="0" err="1" smtClean="0"/>
              <a:t>الدني</a:t>
            </a:r>
            <a:r>
              <a:rPr lang="ar-EG" sz="6600" b="1" dirty="0" smtClean="0"/>
              <a:t>: "هذا سَهَا"</a:t>
            </a:r>
            <a:br>
              <a:rPr lang="ar-EG" sz="6600" b="1" dirty="0" smtClean="0"/>
            </a:br>
            <a:r>
              <a:rPr lang="ar-EG" sz="6600" b="1" dirty="0" smtClean="0"/>
              <a:t>إنّي لمشتاقٍ لوجهِك ذي </a:t>
            </a:r>
            <a:r>
              <a:rPr lang="ar-EG" sz="6600" b="1" dirty="0" err="1" smtClean="0"/>
              <a:t>البها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وإليه يا لتشوقي وحنيني!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26-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مهما لاقيِتُ من الورى لا </a:t>
            </a:r>
            <a:r>
              <a:rPr lang="ar-EG" sz="6600" b="1" dirty="0" err="1" smtClean="0"/>
              <a:t>تشتفي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في </a:t>
            </a:r>
            <a:r>
              <a:rPr lang="ar-EG" sz="6600" b="1" dirty="0" err="1" smtClean="0"/>
              <a:t>حزازاتِ</a:t>
            </a:r>
            <a:r>
              <a:rPr lang="ar-EG" sz="6600" b="1" dirty="0" smtClean="0"/>
              <a:t> الفؤادِ </a:t>
            </a:r>
            <a:r>
              <a:rPr lang="ar-EG" sz="6600" b="1" dirty="0" err="1" smtClean="0"/>
              <a:t>المدنفِ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ولو أنّه خِلٌ وفي ولي قد صَفَي </a:t>
            </a:r>
            <a:br>
              <a:rPr lang="ar-EG" sz="6600" b="1" dirty="0" smtClean="0"/>
            </a:br>
            <a:r>
              <a:rPr lang="ar-EG" sz="6600" b="1" dirty="0" smtClean="0"/>
              <a:t>يا فرطَ فرط تشوِّقي وتلهِّفي</a:t>
            </a:r>
            <a:br>
              <a:rPr lang="ar-EG" sz="6600" b="1" dirty="0" smtClean="0"/>
            </a:br>
            <a:r>
              <a:rPr lang="ar-EG" sz="6600" b="1" dirty="0" smtClean="0"/>
              <a:t>للقاكَ فهو، ولا سوى، يكفيني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27-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يا سيدي قد طالَ وقتُ تغرّبي</a:t>
            </a:r>
            <a:br>
              <a:rPr lang="ar-EG" sz="6600" b="1" dirty="0" smtClean="0"/>
            </a:br>
            <a:r>
              <a:rPr lang="ar-EG" sz="6600" b="1" dirty="0" smtClean="0"/>
              <a:t>ومللتُ حِمْلَ </a:t>
            </a:r>
            <a:r>
              <a:rPr lang="ar-EG" sz="6600" b="1" dirty="0" err="1" smtClean="0"/>
              <a:t>إهانةٍ</a:t>
            </a:r>
            <a:r>
              <a:rPr lang="ar-EG" sz="6600" b="1" dirty="0" smtClean="0"/>
              <a:t> وتجرُّبي</a:t>
            </a:r>
            <a:br>
              <a:rPr lang="ar-EG" sz="6600" b="1" dirty="0" smtClean="0"/>
            </a:br>
            <a:r>
              <a:rPr lang="ar-EG" sz="6600" b="1" dirty="0" smtClean="0"/>
              <a:t>حتى أُرى في حضنِ أمي والأبِ</a:t>
            </a:r>
            <a:br>
              <a:rPr lang="ar-EG" sz="6600" b="1" dirty="0" smtClean="0"/>
            </a:br>
            <a:r>
              <a:rPr lang="ar-EG" sz="6600" b="1" dirty="0" smtClean="0"/>
              <a:t>إنّي غريبٌ عن ديارِ حبيبي</a:t>
            </a:r>
            <a:br>
              <a:rPr lang="ar-EG" sz="6600" b="1" dirty="0" smtClean="0"/>
            </a:br>
            <a:r>
              <a:rPr lang="ar-EG" sz="6600" b="1" dirty="0" smtClean="0"/>
              <a:t>وأقلُّ شيءٍ مانعٍ يُبْكيني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القرار</a:t>
            </a:r>
            <a:br>
              <a:rPr lang="ar-EG" sz="6600" b="1" dirty="0" smtClean="0"/>
            </a:br>
            <a:r>
              <a:rPr lang="ar-EG" sz="6600" b="1" dirty="0" smtClean="0"/>
              <a:t>يا سائحاً نحوَ السماءِ تشدّدا</a:t>
            </a:r>
            <a:br>
              <a:rPr lang="ar-EG" sz="6600" b="1" dirty="0" smtClean="0"/>
            </a:br>
            <a:r>
              <a:rPr lang="ar-EG" sz="6600" b="1" dirty="0" smtClean="0"/>
              <a:t>أنت الحبيبُ فلا تخف شر </a:t>
            </a:r>
            <a:r>
              <a:rPr lang="ar-EG" sz="6600" b="1" dirty="0" err="1" smtClean="0"/>
              <a:t>العدي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أضحي انتصارَك بالصليبِ مؤكّدا</a:t>
            </a:r>
            <a:br>
              <a:rPr lang="ar-EG" sz="6600" b="1" dirty="0" smtClean="0"/>
            </a:br>
            <a:r>
              <a:rPr lang="ar-EG" sz="6600" b="1" dirty="0" smtClean="0"/>
              <a:t>بل إنني أعددتُ عندي للمدى</a:t>
            </a:r>
            <a:br>
              <a:rPr lang="ar-EG" sz="6600" b="1" dirty="0" smtClean="0"/>
            </a:br>
            <a:r>
              <a:rPr lang="ar-EG" sz="6600" b="1" dirty="0" err="1" smtClean="0"/>
              <a:t>لكَ</a:t>
            </a:r>
            <a:r>
              <a:rPr lang="ar-EG" sz="6600" b="1" dirty="0" smtClean="0"/>
              <a:t> منزلاً في غايةِ التزيينِ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28-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عَجِّلْ مجيئَك مُقْبِلاً حالاً إليّ</a:t>
            </a:r>
            <a:br>
              <a:rPr lang="ar-EG" sz="6600" b="1" dirty="0" smtClean="0"/>
            </a:br>
            <a:r>
              <a:rPr lang="ar-EG" sz="6600" b="1" dirty="0" smtClean="0"/>
              <a:t>من دونِ مهْلٍ، غرْبَة طالتْ عليّ</a:t>
            </a:r>
            <a:br>
              <a:rPr lang="ar-EG" sz="6600" b="1" dirty="0" smtClean="0"/>
            </a:br>
            <a:r>
              <a:rPr lang="ar-EG" sz="6600" b="1" dirty="0" smtClean="0"/>
              <a:t>ما رَاقَ في عيني بعدَك قطُ شيءْ</a:t>
            </a:r>
            <a:br>
              <a:rPr lang="ar-EG" sz="6600" b="1" dirty="0" smtClean="0"/>
            </a:br>
            <a:r>
              <a:rPr lang="ar-EG" sz="6600" b="1" dirty="0" smtClean="0"/>
              <a:t>حرَّمْتُ عيني أن ترى </a:t>
            </a:r>
            <a:r>
              <a:rPr lang="ar-EG" sz="6600" b="1" dirty="0" err="1" smtClean="0"/>
              <a:t>إلاكَ</a:t>
            </a:r>
            <a:r>
              <a:rPr lang="ar-EG" sz="6600" b="1" dirty="0" smtClean="0"/>
              <a:t> كي</a:t>
            </a:r>
            <a:br>
              <a:rPr lang="ar-EG" sz="6600" b="1" dirty="0" smtClean="0"/>
            </a:br>
            <a:r>
              <a:rPr lang="ar-EG" sz="6600" b="1" dirty="0" smtClean="0"/>
              <a:t>لا </a:t>
            </a:r>
            <a:r>
              <a:rPr lang="ar-EG" sz="6600" b="1" dirty="0" err="1" smtClean="0"/>
              <a:t>تنغوي</a:t>
            </a:r>
            <a:r>
              <a:rPr lang="ar-EG" sz="6600" b="1" dirty="0" smtClean="0"/>
              <a:t>، وبغَيِّها تُغويني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29-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 في غُربتي إنّي شبعتُ تذلُّلا</a:t>
            </a:r>
            <a:br>
              <a:rPr lang="ar-EG" sz="6600" b="1" dirty="0" smtClean="0"/>
            </a:br>
            <a:r>
              <a:rPr lang="ar-EG" sz="6600" b="1" dirty="0" smtClean="0"/>
              <a:t>حتى لها لا أستطيعُ تحمُّلا</a:t>
            </a:r>
            <a:br>
              <a:rPr lang="ar-EG" sz="6600" b="1" dirty="0" smtClean="0"/>
            </a:br>
            <a:r>
              <a:rPr lang="ar-EG" sz="6600" b="1" dirty="0" smtClean="0"/>
              <a:t>كمْ قد وعدتُ النفسَ فيك تعلُّلا</a:t>
            </a:r>
            <a:br>
              <a:rPr lang="ar-EG" sz="6600" b="1" dirty="0" smtClean="0"/>
            </a:br>
            <a:r>
              <a:rPr lang="ar-EG" sz="6600" b="1" dirty="0" smtClean="0"/>
              <a:t>وحَييِتُ في روحِ </a:t>
            </a:r>
            <a:r>
              <a:rPr lang="ar-EG" sz="6600" b="1" dirty="0" err="1" smtClean="0"/>
              <a:t>الرجا</a:t>
            </a:r>
            <a:r>
              <a:rPr lang="ar-EG" sz="6600" b="1" dirty="0" smtClean="0"/>
              <a:t> متأمِّلا</a:t>
            </a:r>
            <a:br>
              <a:rPr lang="ar-EG" sz="6600" b="1" dirty="0" smtClean="0"/>
            </a:br>
            <a:r>
              <a:rPr lang="ar-EG" sz="6600" b="1" dirty="0" smtClean="0"/>
              <a:t>عما قليلٍ سيدي يأتيني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30-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أرجوك لا تدع انتظاري </a:t>
            </a:r>
            <a:r>
              <a:rPr lang="ar-EG" sz="6600" b="1" dirty="0" err="1" smtClean="0"/>
              <a:t>للقا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أبداً يَقِلُّ، فإنّه روحُ التُقى</a:t>
            </a:r>
            <a:br>
              <a:rPr lang="ar-EG" sz="6600" b="1" dirty="0" smtClean="0"/>
            </a:br>
            <a:r>
              <a:rPr lang="ar-EG" sz="6600" b="1" dirty="0" smtClean="0"/>
              <a:t>بل إنّما زِدْني إليه تشوّقاً</a:t>
            </a:r>
            <a:br>
              <a:rPr lang="ar-EG" sz="6600" b="1" dirty="0" smtClean="0"/>
            </a:br>
            <a:r>
              <a:rPr lang="ar-EG" sz="6600" b="1" dirty="0" smtClean="0"/>
              <a:t>ولوجهِك البش </a:t>
            </a:r>
            <a:r>
              <a:rPr lang="ar-EG" sz="6600" b="1" dirty="0" smtClean="0"/>
              <a:t>المنيرِ </a:t>
            </a:r>
            <a:r>
              <a:rPr lang="ar-EG" sz="6600" b="1" dirty="0" smtClean="0"/>
              <a:t>تحرُّقا</a:t>
            </a:r>
            <a:br>
              <a:rPr lang="ar-EG" sz="6600" b="1" dirty="0" smtClean="0"/>
            </a:br>
            <a:r>
              <a:rPr lang="ar-EG" sz="6600" b="1" dirty="0" smtClean="0"/>
              <a:t>زِدْني، ودعْ حبي له يسبيني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4253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31- </a:t>
            </a:r>
            <a:endParaRPr lang="ar-EG" sz="6000" b="1" dirty="0" smtClean="0"/>
          </a:p>
          <a:p>
            <a:pPr algn="ctr"/>
            <a:r>
              <a:rPr lang="ar-EG" sz="6000" b="1" dirty="0" smtClean="0"/>
              <a:t> من لم يحبك ما درى ماذا الهوى</a:t>
            </a:r>
            <a:br>
              <a:rPr lang="ar-EG" sz="6000" b="1" dirty="0" smtClean="0"/>
            </a:br>
            <a:r>
              <a:rPr lang="ar-EG" sz="6000" b="1" dirty="0" smtClean="0"/>
              <a:t>بل ما أتى الحبَّ الصحيحَ، وما نوى</a:t>
            </a:r>
            <a:br>
              <a:rPr lang="ar-EG" sz="6000" b="1" dirty="0" smtClean="0"/>
            </a:br>
            <a:r>
              <a:rPr lang="ar-EG" sz="6000" b="1" dirty="0" smtClean="0"/>
              <a:t>إلا على بُغْضِ المهيّمنِ ما انطوى</a:t>
            </a:r>
            <a:br>
              <a:rPr lang="ar-EG" sz="6000" b="1" dirty="0" smtClean="0"/>
            </a:br>
            <a:r>
              <a:rPr lang="ar-EG" sz="6000" b="1" dirty="0" smtClean="0"/>
              <a:t>بل </a:t>
            </a:r>
            <a:r>
              <a:rPr lang="ar-EG" sz="6000" b="1" dirty="0" err="1" smtClean="0"/>
              <a:t>ياله</a:t>
            </a:r>
            <a:r>
              <a:rPr lang="ar-EG" sz="6000" b="1" dirty="0" smtClean="0"/>
              <a:t> من فاجرٍ نجسٍ هوى</a:t>
            </a:r>
            <a:br>
              <a:rPr lang="ar-EG" sz="6000" b="1" dirty="0" smtClean="0"/>
            </a:br>
            <a:r>
              <a:rPr lang="ar-EG" sz="6000" b="1" dirty="0" smtClean="0"/>
              <a:t>نحو الجحيمِ وفاجرٍ ملعونِ 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 </a:t>
            </a:r>
            <a:br>
              <a:rPr lang="ar-EG" sz="60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32-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لكنَّ مَنْ يهواك نالَ غنيمةً</a:t>
            </a:r>
            <a:br>
              <a:rPr lang="ar-EG" sz="6600" b="1" dirty="0" smtClean="0"/>
            </a:br>
            <a:r>
              <a:rPr lang="ar-EG" sz="6600" b="1" dirty="0" smtClean="0"/>
              <a:t>وله الحياةُ سعادةً أبديةً</a:t>
            </a:r>
            <a:br>
              <a:rPr lang="ar-EG" sz="6600" b="1" dirty="0" smtClean="0"/>
            </a:br>
            <a:r>
              <a:rPr lang="ar-EG" sz="6600" b="1" dirty="0" err="1" smtClean="0"/>
              <a:t>يَكسيه</a:t>
            </a:r>
            <a:r>
              <a:rPr lang="ar-EG" sz="6600" b="1" dirty="0" smtClean="0"/>
              <a:t> حبُّه للقداسةِ حلةً</a:t>
            </a:r>
            <a:br>
              <a:rPr lang="ar-EG" sz="6600" b="1" dirty="0" smtClean="0"/>
            </a:br>
            <a:r>
              <a:rPr lang="ar-EG" sz="6600" b="1" dirty="0" smtClean="0"/>
              <a:t>تغدو له بيْنَ </a:t>
            </a:r>
            <a:r>
              <a:rPr lang="ar-EG" sz="6600" b="1" dirty="0" err="1" smtClean="0"/>
              <a:t>الملائكِ</a:t>
            </a:r>
            <a:r>
              <a:rPr lang="ar-EG" sz="6600" b="1" dirty="0" smtClean="0"/>
              <a:t> زينةً</a:t>
            </a:r>
            <a:br>
              <a:rPr lang="ar-EG" sz="6600" b="1" dirty="0" smtClean="0"/>
            </a:br>
            <a:r>
              <a:rPr lang="ar-EG" sz="6600" b="1" dirty="0" smtClean="0"/>
              <a:t>ولي الرجاءُ بأنه </a:t>
            </a:r>
            <a:r>
              <a:rPr lang="ar-EG" sz="6600" b="1" dirty="0" err="1" smtClean="0"/>
              <a:t>يكسيني</a:t>
            </a:r>
            <a:r>
              <a:rPr lang="ar-EG" sz="6600" b="1" dirty="0" smtClean="0"/>
              <a:t>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33-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قلبي الذي بالأصلِ كان منجَّسا</a:t>
            </a:r>
            <a:br>
              <a:rPr lang="ar-EG" sz="6600" b="1" dirty="0" smtClean="0"/>
            </a:br>
            <a:r>
              <a:rPr lang="ar-EG" sz="6600" b="1" dirty="0" smtClean="0"/>
              <a:t>بدمِ المسيحِ على الصليبِ تقدَّسا</a:t>
            </a:r>
            <a:br>
              <a:rPr lang="ar-EG" sz="6600" b="1" dirty="0" smtClean="0"/>
            </a:br>
            <a:r>
              <a:rPr lang="ar-EG" sz="6600" b="1" dirty="0" smtClean="0"/>
              <a:t>فعلى الصليبِ رجاءُ قلبي أُسِّسا</a:t>
            </a:r>
            <a:br>
              <a:rPr lang="ar-EG" sz="6600" b="1" dirty="0" smtClean="0"/>
            </a:br>
            <a:r>
              <a:rPr lang="ar-EG" sz="6600" b="1" dirty="0" err="1" smtClean="0"/>
              <a:t>وبه</a:t>
            </a:r>
            <a:r>
              <a:rPr lang="ar-EG" sz="6600" b="1" dirty="0" smtClean="0"/>
              <a:t> أظلُ على المدى متفرِّسا</a:t>
            </a:r>
            <a:br>
              <a:rPr lang="ar-EG" sz="6600" b="1" dirty="0" smtClean="0"/>
            </a:br>
            <a:r>
              <a:rPr lang="ar-EG" sz="6600" b="1" dirty="0" smtClean="0"/>
              <a:t>فيه تفرّسَ شاكرٍ ممنونِ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34-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 إذ أنه أضحى أساسَ عبادتي</a:t>
            </a:r>
            <a:br>
              <a:rPr lang="ar-EG" sz="6600" b="1" dirty="0" smtClean="0"/>
            </a:br>
            <a:r>
              <a:rPr lang="ar-EG" sz="6600" b="1" dirty="0" err="1" smtClean="0"/>
              <a:t>وبه</a:t>
            </a:r>
            <a:r>
              <a:rPr lang="ar-EG" sz="6600" b="1" dirty="0" smtClean="0"/>
              <a:t> غلبتُ الخَصْمَ، يا لسعادتي!</a:t>
            </a:r>
            <a:br>
              <a:rPr lang="ar-EG" sz="6600" b="1" dirty="0" smtClean="0"/>
            </a:br>
            <a:r>
              <a:rPr lang="ar-EG" sz="6600" b="1" dirty="0" err="1" smtClean="0"/>
              <a:t>وبه</a:t>
            </a:r>
            <a:r>
              <a:rPr lang="ar-EG" sz="6600" b="1" dirty="0" smtClean="0"/>
              <a:t> صلبتُ عواطفي وإرادتي</a:t>
            </a:r>
            <a:br>
              <a:rPr lang="ar-EG" sz="6600" b="1" dirty="0" smtClean="0"/>
            </a:br>
            <a:r>
              <a:rPr lang="ar-EG" sz="6600" b="1" dirty="0" err="1" smtClean="0"/>
              <a:t>وبه</a:t>
            </a:r>
            <a:r>
              <a:rPr lang="ar-EG" sz="6600" b="1" dirty="0" smtClean="0"/>
              <a:t> رأيتُ عليّ حقَ شهادتي</a:t>
            </a:r>
            <a:br>
              <a:rPr lang="ar-EG" sz="6600" b="1" dirty="0" smtClean="0"/>
            </a:br>
            <a:r>
              <a:rPr lang="ar-EG" sz="6600" b="1" dirty="0" smtClean="0"/>
              <a:t>بمخلصٍ للهالكينَ حنونِ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14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35-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أنتَ الحنون، ارثِ </a:t>
            </a:r>
            <a:r>
              <a:rPr lang="ar-EG" sz="6600" b="1" dirty="0" smtClean="0"/>
              <a:t>لحالة </a:t>
            </a:r>
            <a:r>
              <a:rPr lang="ar-EG" sz="6600" b="1" dirty="0" smtClean="0"/>
              <a:t>غربتي</a:t>
            </a:r>
            <a:br>
              <a:rPr lang="ar-EG" sz="6600" b="1" dirty="0" smtClean="0"/>
            </a:br>
            <a:r>
              <a:rPr lang="ar-EG" sz="6600" b="1" dirty="0" err="1" smtClean="0"/>
              <a:t>واشفق</a:t>
            </a:r>
            <a:r>
              <a:rPr lang="ar-EG" sz="6600" b="1" dirty="0" smtClean="0"/>
              <a:t> على ضعفي وفرِّج كُرْبتي</a:t>
            </a:r>
            <a:br>
              <a:rPr lang="ar-EG" sz="6600" b="1" dirty="0" smtClean="0"/>
            </a:br>
            <a:r>
              <a:rPr lang="ar-EG" sz="6600" b="1" dirty="0" smtClean="0"/>
              <a:t>عطفاً، فلا </a:t>
            </a:r>
            <a:r>
              <a:rPr lang="ar-EG" sz="6600" b="1" dirty="0" err="1" smtClean="0"/>
              <a:t>يخفاك</a:t>
            </a:r>
            <a:r>
              <a:rPr lang="ar-EG" sz="6600" b="1" dirty="0" smtClean="0"/>
              <a:t> مزمنُ علتي</a:t>
            </a:r>
            <a:br>
              <a:rPr lang="ar-EG" sz="6600" b="1" dirty="0" smtClean="0"/>
            </a:br>
            <a:r>
              <a:rPr lang="ar-EG" sz="6600" b="1" dirty="0" smtClean="0"/>
              <a:t>يا </a:t>
            </a:r>
            <a:r>
              <a:rPr lang="ar-EG" sz="6600" b="1" dirty="0" smtClean="0"/>
              <a:t>سيدي إني مريضُ محبتي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r>
              <a:rPr lang="ar-EG" sz="6600" b="1" dirty="0" smtClean="0"/>
              <a:t>فإلى الحبيبِ، تكرُّماً، </a:t>
            </a:r>
            <a:r>
              <a:rPr lang="ar-EG" sz="6600" b="1" dirty="0" smtClean="0"/>
              <a:t>ودّيني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36-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ما الظنُ يُبْرِئُها سواه وداؤها</a:t>
            </a:r>
            <a:br>
              <a:rPr lang="ar-EG" sz="6600" b="1" dirty="0" smtClean="0"/>
            </a:br>
            <a:r>
              <a:rPr lang="ar-EG" sz="6600" b="1" dirty="0" err="1" smtClean="0"/>
              <a:t>ينبي</a:t>
            </a:r>
            <a:r>
              <a:rPr lang="ar-EG" sz="6600" b="1" dirty="0" smtClean="0"/>
              <a:t> </a:t>
            </a:r>
            <a:r>
              <a:rPr lang="ar-EG" sz="6600" b="1" dirty="0" smtClean="0"/>
              <a:t>العليلَ </a:t>
            </a:r>
            <a:r>
              <a:rPr lang="ar-EG" sz="6600" b="1" dirty="0" smtClean="0"/>
              <a:t>بأن يعزَّ شفاؤها</a:t>
            </a:r>
            <a:br>
              <a:rPr lang="ar-EG" sz="6600" b="1" dirty="0" smtClean="0"/>
            </a:br>
            <a:r>
              <a:rPr lang="ar-EG" sz="6600" b="1" dirty="0" smtClean="0"/>
              <a:t>سيدومُ، مادامَ الفِراقُ، بلاؤها</a:t>
            </a:r>
            <a:br>
              <a:rPr lang="ar-EG" sz="6600" b="1" dirty="0" smtClean="0"/>
            </a:br>
            <a:r>
              <a:rPr lang="ar-EG" sz="6600" b="1" dirty="0" smtClean="0"/>
              <a:t>بل علتي تبرأ وأنت دواءُها</a:t>
            </a:r>
            <a:br>
              <a:rPr lang="ar-EG" sz="6600" b="1" dirty="0" smtClean="0"/>
            </a:br>
            <a:r>
              <a:rPr lang="ar-EG" sz="6600" b="1" dirty="0" smtClean="0"/>
              <a:t>بل ذاكَ إيماني وكلُّ يقيني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37-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حتى متى يُضني </a:t>
            </a:r>
            <a:r>
              <a:rPr lang="ar-EG" sz="6600" b="1" dirty="0" err="1" smtClean="0"/>
              <a:t>الجفا</a:t>
            </a:r>
            <a:r>
              <a:rPr lang="ar-EG" sz="6600" b="1" dirty="0" smtClean="0"/>
              <a:t> وإلى متى؟</a:t>
            </a:r>
            <a:br>
              <a:rPr lang="ar-EG" sz="6600" b="1" dirty="0" smtClean="0"/>
            </a:br>
            <a:r>
              <a:rPr lang="ar-EG" sz="6600" b="1" dirty="0" smtClean="0"/>
              <a:t>مع كونِ بُعْدُك، يا حبيبي، </a:t>
            </a:r>
            <a:r>
              <a:rPr lang="ar-EG" sz="6600" b="1" dirty="0" err="1" smtClean="0"/>
              <a:t>موقتا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ومجيئُك المحبوبُ عنديّ ثُبِّتَ</a:t>
            </a:r>
            <a:br>
              <a:rPr lang="ar-EG" sz="6600" b="1" dirty="0" smtClean="0"/>
            </a:br>
            <a:r>
              <a:rPr lang="ar-EG" sz="6600" b="1" dirty="0" smtClean="0"/>
              <a:t>فمتى يقولُ مبشرٌ: "ها قد أتى"</a:t>
            </a:r>
            <a:br>
              <a:rPr lang="ar-EG" sz="6600" b="1" dirty="0" smtClean="0"/>
            </a:br>
            <a:r>
              <a:rPr lang="ar-EG" sz="6600" b="1" dirty="0" smtClean="0"/>
              <a:t>أهلاً وسهلاً بضياءِ عيوني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2- </a:t>
            </a:r>
          </a:p>
          <a:p>
            <a:pPr algn="ctr" rtl="1"/>
            <a:r>
              <a:rPr lang="ar-EG" sz="6600" b="1" dirty="0" smtClean="0"/>
              <a:t>يا </a:t>
            </a:r>
            <a:r>
              <a:rPr lang="ar-EG" sz="6600" b="1" dirty="0" smtClean="0"/>
              <a:t>سيدَ الأسيادِ، بل يا سيدي،</a:t>
            </a:r>
            <a:br>
              <a:rPr lang="ar-EG" sz="6600" b="1" dirty="0" smtClean="0"/>
            </a:br>
            <a:r>
              <a:rPr lang="ar-EG" sz="6600" b="1" dirty="0" err="1" smtClean="0"/>
              <a:t>لكَ</a:t>
            </a:r>
            <a:r>
              <a:rPr lang="ar-EG" sz="6600" b="1" dirty="0" smtClean="0"/>
              <a:t> ما حَييتُ تديُّني وتعبُّدي</a:t>
            </a:r>
            <a:br>
              <a:rPr lang="ar-EG" sz="6600" b="1" dirty="0" smtClean="0"/>
            </a:br>
            <a:r>
              <a:rPr lang="ar-EG" sz="6600" b="1" dirty="0" err="1" smtClean="0"/>
              <a:t>حبَّبتني</a:t>
            </a:r>
            <a:r>
              <a:rPr lang="ar-EG" sz="6600" b="1" dirty="0" smtClean="0"/>
              <a:t> في ذي الحياةِ تزهُّدي</a:t>
            </a:r>
            <a:br>
              <a:rPr lang="ar-EG" sz="6600" b="1" dirty="0" smtClean="0"/>
            </a:br>
            <a:r>
              <a:rPr lang="ar-EG" sz="6600" b="1" dirty="0" smtClean="0"/>
              <a:t>بل أنت قانوني بِذاك ومرشدي</a:t>
            </a:r>
            <a:br>
              <a:rPr lang="ar-EG" sz="6600" b="1" dirty="0" smtClean="0"/>
            </a:br>
            <a:r>
              <a:rPr lang="ar-EG" sz="6600" b="1" dirty="0" smtClean="0"/>
              <a:t>حتى أروحَ إليك أو تأتيني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38-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والآن أطلبُ راجياً متوسِلا</a:t>
            </a:r>
            <a:br>
              <a:rPr lang="ar-EG" sz="6600" b="1" dirty="0" smtClean="0"/>
            </a:br>
            <a:r>
              <a:rPr lang="ar-EG" sz="6600" b="1" dirty="0" smtClean="0"/>
              <a:t>وعداً ووعدُكَ </a:t>
            </a:r>
            <a:r>
              <a:rPr lang="ar-EG" sz="6600" b="1" dirty="0" err="1" smtClean="0"/>
              <a:t>بالوفا</a:t>
            </a:r>
            <a:r>
              <a:rPr lang="ar-EG" sz="6600" b="1" dirty="0" smtClean="0"/>
              <a:t> لن يبطلا</a:t>
            </a:r>
            <a:br>
              <a:rPr lang="ar-EG" sz="6600" b="1" dirty="0" smtClean="0"/>
            </a:br>
            <a:r>
              <a:rPr lang="ar-EG" sz="6600" b="1" dirty="0" smtClean="0"/>
              <a:t>قُلْ لي متى تأتي إليّ من العلا</a:t>
            </a:r>
            <a:br>
              <a:rPr lang="ar-EG" sz="6600" b="1" dirty="0" smtClean="0"/>
            </a:br>
            <a:r>
              <a:rPr lang="ar-EG" sz="6600" b="1" dirty="0" smtClean="0"/>
              <a:t>جُدْ لي </a:t>
            </a:r>
            <a:r>
              <a:rPr lang="ar-EG" sz="6600" b="1" dirty="0" err="1" smtClean="0"/>
              <a:t>به</a:t>
            </a:r>
            <a:r>
              <a:rPr lang="ar-EG" sz="6600" b="1" dirty="0" smtClean="0"/>
              <a:t> يا مُعْطياً لم يبخلا</a:t>
            </a:r>
            <a:br>
              <a:rPr lang="ar-EG" sz="6600" b="1" dirty="0" smtClean="0"/>
            </a:br>
            <a:r>
              <a:rPr lang="ar-EG" sz="6600" b="1" dirty="0" smtClean="0"/>
              <a:t>أكرمْ وبدِّل باليقينِ ظنوني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13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39-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يا سائحاً نحوَ السماءِ تشدّدا</a:t>
            </a:r>
            <a:br>
              <a:rPr lang="ar-EG" sz="6600" b="1" dirty="0" smtClean="0"/>
            </a:br>
            <a:r>
              <a:rPr lang="ar-EG" sz="6600" b="1" dirty="0" smtClean="0"/>
              <a:t>أنت الحبيبُ، فلا تخف شرَّ العدى</a:t>
            </a:r>
            <a:br>
              <a:rPr lang="ar-EG" sz="6600" b="1" dirty="0" smtClean="0"/>
            </a:br>
            <a:r>
              <a:rPr lang="ar-EG" sz="6600" b="1" dirty="0" smtClean="0"/>
              <a:t>أضحي انتصارَك بالصليبِ مؤكّدا،</a:t>
            </a:r>
            <a:br>
              <a:rPr lang="ar-EG" sz="6600" b="1" dirty="0" smtClean="0"/>
            </a:br>
            <a:r>
              <a:rPr lang="ar-EG" sz="6600" b="1" dirty="0" smtClean="0"/>
              <a:t>بل إنّني أعددتُ عندي للمدى</a:t>
            </a:r>
            <a:br>
              <a:rPr lang="ar-EG" sz="6600" b="1" dirty="0" smtClean="0"/>
            </a:br>
            <a:r>
              <a:rPr lang="ar-EG" sz="6600" b="1" dirty="0" err="1" smtClean="0"/>
              <a:t>لك</a:t>
            </a:r>
            <a:r>
              <a:rPr lang="ar-EG" sz="6600" b="1" dirty="0" smtClean="0"/>
              <a:t> منزلاً في غايةِ التزيين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40-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وها أنا آتي سريعاً بغتةً</a:t>
            </a:r>
            <a:br>
              <a:rPr lang="ar-EG" sz="6600" b="1" dirty="0" smtClean="0"/>
            </a:br>
            <a:r>
              <a:rPr lang="ar-EG" sz="6600" b="1" dirty="0" smtClean="0"/>
              <a:t>إياكَ أن تنسى مجيئيَ لحظةً</a:t>
            </a:r>
            <a:br>
              <a:rPr lang="ar-EG" sz="6600" b="1" dirty="0" smtClean="0"/>
            </a:br>
            <a:r>
              <a:rPr lang="ar-EG" sz="6600" b="1" dirty="0" smtClean="0"/>
              <a:t>بل فانتظره دقيقةً فدقيقةً</a:t>
            </a:r>
            <a:br>
              <a:rPr lang="ar-EG" sz="6600" b="1" dirty="0" smtClean="0"/>
            </a:br>
            <a:r>
              <a:rPr lang="ar-EG" sz="6600" b="1" dirty="0" smtClean="0"/>
              <a:t>حتى تنالَ مع العروسِ وليمةً</a:t>
            </a:r>
            <a:br>
              <a:rPr lang="ar-EG" sz="6600" b="1" dirty="0" smtClean="0"/>
            </a:br>
            <a:r>
              <a:rPr lang="ar-EG" sz="6600" b="1" dirty="0" smtClean="0"/>
              <a:t>هيَّأتُها لجميعِ مَنْ </a:t>
            </a:r>
            <a:r>
              <a:rPr lang="ar-EG" sz="6600" b="1" dirty="0" err="1" smtClean="0"/>
              <a:t>حَبَّوني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3- </a:t>
            </a:r>
          </a:p>
          <a:p>
            <a:pPr algn="ctr" rtl="1"/>
            <a:r>
              <a:rPr lang="ar-EG" sz="6600" b="1" dirty="0" smtClean="0"/>
              <a:t>صبحُ </a:t>
            </a:r>
            <a:r>
              <a:rPr lang="ar-EG" sz="6600" b="1" dirty="0" smtClean="0"/>
              <a:t>الجمالِ على جبينِك </a:t>
            </a:r>
            <a:r>
              <a:rPr lang="ar-EG" sz="6600" b="1" dirty="0" err="1" smtClean="0"/>
              <a:t>لائحُ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وشذا الرضا من روضِ قلبِك فائحُ</a:t>
            </a:r>
            <a:br>
              <a:rPr lang="ar-EG" sz="6600" b="1" dirty="0" smtClean="0"/>
            </a:br>
            <a:r>
              <a:rPr lang="ar-EG" sz="6600" b="1" dirty="0" smtClean="0"/>
              <a:t>فلذا أنا بالروحِ نحوَك سائحُ</a:t>
            </a:r>
            <a:br>
              <a:rPr lang="ar-EG" sz="6600" b="1" dirty="0" smtClean="0"/>
            </a:br>
            <a:r>
              <a:rPr lang="ar-EG" sz="6600" b="1" dirty="0" smtClean="0"/>
              <a:t>طوْراً أنا فرحٌ وطوْراً نائحُ</a:t>
            </a:r>
            <a:br>
              <a:rPr lang="ar-EG" sz="6600" b="1" dirty="0" smtClean="0"/>
            </a:br>
            <a:r>
              <a:rPr lang="ar-EG" sz="6600" b="1" dirty="0" smtClean="0"/>
              <a:t>قصدي اللقاءِ، يا مُنيتي لاقيني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4- </a:t>
            </a:r>
          </a:p>
          <a:p>
            <a:pPr algn="ctr"/>
            <a:r>
              <a:rPr lang="ar-EG" sz="6600" b="1" dirty="0" smtClean="0"/>
              <a:t>إنّي شعرْتُ بوحشةٍ في غيابِكَ</a:t>
            </a:r>
            <a:br>
              <a:rPr lang="ar-EG" sz="6600" b="1" dirty="0" smtClean="0"/>
            </a:br>
            <a:r>
              <a:rPr lang="ar-EG" sz="6600" b="1" dirty="0" smtClean="0"/>
              <a:t>فمتى أنالُ الحظَّ مُجْتمعاً بك؟</a:t>
            </a:r>
            <a:br>
              <a:rPr lang="ar-EG" sz="6600" b="1" dirty="0" smtClean="0"/>
            </a:br>
            <a:r>
              <a:rPr lang="ar-EG" sz="6600" b="1" dirty="0" smtClean="0"/>
              <a:t>هيهاتِ أن أُسُر إلا بأُنسِكَ</a:t>
            </a:r>
            <a:br>
              <a:rPr lang="ar-EG" sz="6600" b="1" dirty="0" smtClean="0"/>
            </a:br>
            <a:r>
              <a:rPr lang="ar-EG" sz="6600" b="1" dirty="0" smtClean="0"/>
              <a:t>ويشوقَني إلاّ تلألؤُ وجهِكَ</a:t>
            </a:r>
            <a:br>
              <a:rPr lang="ar-EG" sz="6600" b="1" dirty="0" smtClean="0"/>
            </a:br>
            <a:r>
              <a:rPr lang="ar-EG" sz="6600" b="1" dirty="0" smtClean="0"/>
              <a:t>عند التواصلِ أنْ تراكَ عيوني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5- </a:t>
            </a:r>
          </a:p>
          <a:p>
            <a:pPr algn="ctr"/>
            <a:r>
              <a:rPr lang="ar-EG" sz="6600" b="1" dirty="0" smtClean="0"/>
              <a:t> </a:t>
            </a:r>
            <a:r>
              <a:rPr lang="ar-EG" sz="6600" b="1" dirty="0" smtClean="0"/>
              <a:t>لاشكَّ أنّك لي رفيقُ سياحتي</a:t>
            </a:r>
            <a:br>
              <a:rPr lang="ar-EG" sz="6600" b="1" dirty="0" smtClean="0"/>
            </a:br>
            <a:r>
              <a:rPr lang="ar-EG" sz="6600" b="1" dirty="0" smtClean="0"/>
              <a:t>بالروحِ آخذُ منكَ بعضَ الراحةِ</a:t>
            </a:r>
            <a:br>
              <a:rPr lang="ar-EG" sz="6600" b="1" dirty="0" smtClean="0"/>
            </a:br>
            <a:r>
              <a:rPr lang="ar-EG" sz="6600" b="1" dirty="0" smtClean="0"/>
              <a:t>متناسيّاً أيامَ بيْنٍ راحتِ</a:t>
            </a:r>
            <a:br>
              <a:rPr lang="ar-EG" sz="6600" b="1" dirty="0" smtClean="0"/>
            </a:br>
            <a:r>
              <a:rPr lang="ar-EG" sz="6600" b="1" dirty="0" smtClean="0"/>
              <a:t>مُتذكِّراً أيامَ قرْبٍ لاحتِ</a:t>
            </a:r>
            <a:br>
              <a:rPr lang="ar-EG" sz="6600" b="1" dirty="0" smtClean="0"/>
            </a:br>
            <a:r>
              <a:rPr lang="ar-EG" sz="6600" b="1" dirty="0" smtClean="0"/>
              <a:t>فبقرْبِها، يا سيدي، عزّيني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6- </a:t>
            </a:r>
          </a:p>
          <a:p>
            <a:pPr algn="ctr"/>
            <a:r>
              <a:rPr lang="ar-EG" sz="6600" b="1" dirty="0" smtClean="0"/>
              <a:t>متلهفاً حتى أراكَ وأشبعَ</a:t>
            </a:r>
            <a:br>
              <a:rPr lang="ar-EG" sz="6600" b="1" dirty="0" smtClean="0"/>
            </a:br>
            <a:r>
              <a:rPr lang="ar-EG" sz="6600" b="1" dirty="0" smtClean="0"/>
              <a:t>وأظلُّ عندَك باللقاء مُمتعا</a:t>
            </a:r>
            <a:br>
              <a:rPr lang="ar-EG" sz="6600" b="1" dirty="0" smtClean="0"/>
            </a:br>
            <a:r>
              <a:rPr lang="ar-EG" sz="6600" b="1" dirty="0" smtClean="0"/>
              <a:t>لن أكتفي إلاّ </a:t>
            </a:r>
            <a:r>
              <a:rPr lang="ar-EG" sz="6600" b="1" dirty="0" err="1" smtClean="0"/>
              <a:t>به</a:t>
            </a:r>
            <a:r>
              <a:rPr lang="ar-EG" sz="6600" b="1" dirty="0" smtClean="0"/>
              <a:t> أو أقنعَ</a:t>
            </a:r>
            <a:br>
              <a:rPr lang="ar-EG" sz="6600" b="1" dirty="0" smtClean="0"/>
            </a:br>
            <a:r>
              <a:rPr lang="ar-EG" sz="6600" b="1" dirty="0" smtClean="0"/>
              <a:t>كم من جراه قد ذرفتُ </a:t>
            </a:r>
            <a:r>
              <a:rPr lang="ar-EG" sz="6600" b="1" dirty="0" err="1" smtClean="0"/>
              <a:t>الأدمعَ</a:t>
            </a:r>
            <a:r>
              <a:rPr lang="ar-EG" sz="6600" b="1" dirty="0" smtClean="0"/>
              <a:t>!</a:t>
            </a:r>
            <a:br>
              <a:rPr lang="ar-EG" sz="6600" b="1" dirty="0" smtClean="0"/>
            </a:br>
            <a:r>
              <a:rPr lang="ar-EG" sz="6600" b="1" dirty="0" smtClean="0"/>
              <a:t>حتى تقرَّحْ بالبكاءِ جفوني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7- </a:t>
            </a:r>
          </a:p>
          <a:p>
            <a:pPr algn="ctr"/>
            <a:r>
              <a:rPr lang="ar-EG" sz="6600" b="1" dirty="0" smtClean="0"/>
              <a:t>يا أيُّها المحُيي الرفاتَ ثانيةْ؛</a:t>
            </a:r>
            <a:br>
              <a:rPr lang="ar-EG" sz="6600" b="1" dirty="0" smtClean="0"/>
            </a:br>
            <a:r>
              <a:rPr lang="ar-EG" sz="6600" b="1" dirty="0" smtClean="0"/>
              <a:t>البشرَ الخطاةَ، بنفسِه، يا ذا الحملْ</a:t>
            </a:r>
            <a:br>
              <a:rPr lang="ar-EG" sz="6600" b="1" dirty="0" smtClean="0"/>
            </a:br>
            <a:r>
              <a:rPr lang="ar-EG" sz="6600" b="1" dirty="0" smtClean="0"/>
              <a:t>يا مُشتهى نفسي ويا كلَّ الأملْ</a:t>
            </a:r>
            <a:br>
              <a:rPr lang="ar-EG" sz="6600" b="1" dirty="0" smtClean="0"/>
            </a:br>
            <a:r>
              <a:rPr lang="ar-EG" sz="6600" b="1" dirty="0" smtClean="0"/>
              <a:t>بل يا رجا قلبي ونورَ العيْنِ بلْ</a:t>
            </a:r>
            <a:br>
              <a:rPr lang="ar-EG" sz="6600" b="1" dirty="0" smtClean="0"/>
            </a:br>
            <a:r>
              <a:rPr lang="ar-EG" sz="6600" b="1" dirty="0" smtClean="0"/>
              <a:t>يا قدسَ أقداسِ الحياةِ </a:t>
            </a:r>
            <a:r>
              <a:rPr lang="ar-EG" sz="6600" b="1" dirty="0" err="1" smtClean="0"/>
              <a:t>محييني</a:t>
            </a:r>
            <a:r>
              <a:rPr lang="ar-EG" sz="6600" b="1" dirty="0" smtClean="0"/>
              <a:t>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</TotalTime>
  <Words>231</Words>
  <Application>Microsoft Office PowerPoint</Application>
  <PresentationFormat>عرض على الشاشة (3:4)‏</PresentationFormat>
  <Paragraphs>88</Paragraphs>
  <Slides>43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43</vt:i4>
      </vt:variant>
    </vt:vector>
  </HeadingPairs>
  <TitlesOfParts>
    <vt:vector size="4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  <vt:lpstr>الشريحة 42</vt:lpstr>
      <vt:lpstr>الشريحة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2022-05-08T08:39:10Z</dcterms:modified>
</cp:coreProperties>
</file>