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24" r:id="rId5"/>
    <p:sldId id="336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68" d="100"/>
          <a:sy n="68" d="100"/>
        </p:scale>
        <p:origin x="-1230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609600"/>
            <a:ext cx="876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يا عصفور يا </a:t>
            </a:r>
            <a:r>
              <a:rPr lang="ar-EG" sz="8000" b="1" dirty="0" err="1" smtClean="0"/>
              <a:t>طاير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28600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يا عصفور يا طاير</a:t>
            </a:r>
            <a:br>
              <a:rPr lang="ar-EG" sz="7200" b="1" dirty="0" smtClean="0"/>
            </a:br>
            <a:r>
              <a:rPr lang="ar-EG" sz="7200" b="1" dirty="0" smtClean="0"/>
              <a:t> بتهلل فرحان</a:t>
            </a:r>
            <a:br>
              <a:rPr lang="ar-EG" sz="7200" b="1" dirty="0" smtClean="0"/>
            </a:br>
            <a:r>
              <a:rPr lang="ar-EG" sz="7200" b="1" dirty="0" smtClean="0"/>
              <a:t>قلبي فرحان زيك </a:t>
            </a:r>
            <a:br>
              <a:rPr lang="ar-EG" sz="7200" b="1" dirty="0" smtClean="0"/>
            </a:br>
            <a:r>
              <a:rPr lang="ar-EG" sz="7200" b="1" dirty="0" smtClean="0"/>
              <a:t>ومليان بالإيمان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87107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انت مش ممكن تزعل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 لو ضاعت منك حبة</a:t>
            </a:r>
            <a:br>
              <a:rPr lang="ar-EG" sz="7200" b="1" dirty="0" smtClean="0"/>
            </a:br>
            <a:r>
              <a:rPr lang="ar-EG" sz="7200" b="1" dirty="0" smtClean="0"/>
              <a:t>أنا بردو عندي إيمان</a:t>
            </a:r>
            <a:br>
              <a:rPr lang="ar-EG" sz="7200" b="1" dirty="0" smtClean="0"/>
            </a:br>
            <a:r>
              <a:rPr lang="ar-EG" sz="7200" b="1" dirty="0" smtClean="0"/>
              <a:t>من ربي وعندي محبة 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605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حتى لو أصحابي سابوني</a:t>
            </a:r>
            <a:br>
              <a:rPr lang="ar-EG" sz="7200" b="1" dirty="0" smtClean="0"/>
            </a:br>
            <a:r>
              <a:rPr lang="ar-EG" sz="7200" b="1" dirty="0" smtClean="0"/>
              <a:t>حتى لو يوم ضربوني</a:t>
            </a:r>
            <a:br>
              <a:rPr lang="ar-EG" sz="7200" b="1" dirty="0" smtClean="0"/>
            </a:br>
            <a:r>
              <a:rPr lang="ar-EG" sz="7200" b="1" dirty="0" smtClean="0"/>
              <a:t>هفضل فرحـان بـردو</a:t>
            </a:r>
            <a:br>
              <a:rPr lang="ar-EG" sz="7200" b="1" dirty="0" smtClean="0"/>
            </a:br>
            <a:r>
              <a:rPr lang="ar-EG" sz="7200" b="1" dirty="0" smtClean="0"/>
              <a:t>ولاكونش في يوم زعلان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28600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يا عصفور يا طاير</a:t>
            </a:r>
            <a:br>
              <a:rPr lang="ar-EG" sz="7200" b="1" dirty="0" smtClean="0"/>
            </a:br>
            <a:r>
              <a:rPr lang="ar-EG" sz="7200" b="1" dirty="0" smtClean="0"/>
              <a:t> بتهلل فرحان</a:t>
            </a:r>
            <a:br>
              <a:rPr lang="ar-EG" sz="7200" b="1" dirty="0" smtClean="0"/>
            </a:br>
            <a:r>
              <a:rPr lang="ar-EG" sz="7200" b="1" dirty="0" smtClean="0"/>
              <a:t>قلبي فرحان زيك </a:t>
            </a:r>
            <a:br>
              <a:rPr lang="ar-EG" sz="7200" b="1" dirty="0" smtClean="0"/>
            </a:br>
            <a:r>
              <a:rPr lang="ar-EG" sz="7200" b="1" dirty="0" smtClean="0"/>
              <a:t>ومليان بالإيمان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26</Words>
  <Application>Microsoft Office PowerPoint</Application>
  <PresentationFormat>عرض على الشاشة (3:4)‏</PresentationFormat>
  <Paragraphs>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111</cp:revision>
  <dcterms:created xsi:type="dcterms:W3CDTF">2021-12-07T14:30:00Z</dcterms:created>
  <dcterms:modified xsi:type="dcterms:W3CDTF">2022-02-28T14:56:26Z</dcterms:modified>
</cp:coreProperties>
</file>