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5" r:id="rId3"/>
    <p:sldId id="335" r:id="rId4"/>
    <p:sldId id="324" r:id="rId5"/>
    <p:sldId id="336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94" autoAdjust="0"/>
    <p:restoredTop sz="94660"/>
  </p:normalViewPr>
  <p:slideViewPr>
    <p:cSldViewPr>
      <p:cViewPr>
        <p:scale>
          <a:sx n="68" d="100"/>
          <a:sy n="68" d="100"/>
        </p:scale>
        <p:origin x="-1230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609600"/>
            <a:ext cx="8763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 smtClean="0"/>
              <a:t>يا عصفور يا </a:t>
            </a:r>
            <a:r>
              <a:rPr lang="ar-EG" sz="8000" b="1" dirty="0" err="1" smtClean="0"/>
              <a:t>طاير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228600"/>
            <a:ext cx="9144000" cy="6561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 smtClean="0"/>
              <a:t>يا عصفور يا طاير</a:t>
            </a:r>
            <a:br>
              <a:rPr lang="ar-EG" sz="7200" b="1" dirty="0" smtClean="0"/>
            </a:br>
            <a:r>
              <a:rPr lang="ar-EG" sz="7200" b="1" dirty="0" smtClean="0"/>
              <a:t> بتهلل فرحان</a:t>
            </a:r>
            <a:br>
              <a:rPr lang="ar-EG" sz="7200" b="1" dirty="0" smtClean="0"/>
            </a:br>
            <a:r>
              <a:rPr lang="ar-EG" sz="7200" b="1" dirty="0" smtClean="0"/>
              <a:t>قلبي فرحان زيك </a:t>
            </a:r>
            <a:br>
              <a:rPr lang="ar-EG" sz="7200" b="1" dirty="0" smtClean="0"/>
            </a:br>
            <a:r>
              <a:rPr lang="ar-EG" sz="7200" b="1" dirty="0" smtClean="0"/>
              <a:t>ومليان بالإيمان</a:t>
            </a: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187107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 smtClean="0"/>
              <a:t>انت مش ممكن تزعل</a:t>
            </a:r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> لو ضاعت منك حبة</a:t>
            </a:r>
            <a:br>
              <a:rPr lang="ar-EG" sz="7200" b="1" dirty="0" smtClean="0"/>
            </a:br>
            <a:r>
              <a:rPr lang="ar-EG" sz="7200" b="1" dirty="0" smtClean="0"/>
              <a:t>أنا بردو عندي إيمان</a:t>
            </a:r>
            <a:br>
              <a:rPr lang="ar-EG" sz="7200" b="1" dirty="0" smtClean="0"/>
            </a:br>
            <a:r>
              <a:rPr lang="ar-EG" sz="7200" b="1" dirty="0" smtClean="0"/>
              <a:t>من ربي وعندي محبة </a:t>
            </a: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160548"/>
            <a:ext cx="9144000" cy="6561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 smtClean="0"/>
              <a:t>حتى لو أصحابي سابوني</a:t>
            </a:r>
            <a:br>
              <a:rPr lang="ar-EG" sz="7200" b="1" dirty="0" smtClean="0"/>
            </a:br>
            <a:r>
              <a:rPr lang="ar-EG" sz="7200" b="1" dirty="0" smtClean="0"/>
              <a:t>حتى لو يوم ضربوني</a:t>
            </a:r>
            <a:br>
              <a:rPr lang="ar-EG" sz="7200" b="1" dirty="0" smtClean="0"/>
            </a:br>
            <a:r>
              <a:rPr lang="ar-EG" sz="7200" b="1" dirty="0" smtClean="0"/>
              <a:t>هفضل فرحـان بـردو</a:t>
            </a:r>
            <a:br>
              <a:rPr lang="ar-EG" sz="7200" b="1" dirty="0" smtClean="0"/>
            </a:br>
            <a:r>
              <a:rPr lang="ar-EG" sz="7200" b="1" dirty="0" smtClean="0"/>
              <a:t>ولاكونش في يوم زعلان</a:t>
            </a: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228600"/>
            <a:ext cx="9144000" cy="6561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 smtClean="0"/>
              <a:t>يا عصفور يا طاير</a:t>
            </a:r>
            <a:br>
              <a:rPr lang="ar-EG" sz="7200" b="1" dirty="0" smtClean="0"/>
            </a:br>
            <a:r>
              <a:rPr lang="ar-EG" sz="7200" b="1" dirty="0" smtClean="0"/>
              <a:t> بتهلل فرحان</a:t>
            </a:r>
            <a:br>
              <a:rPr lang="ar-EG" sz="7200" b="1" dirty="0" smtClean="0"/>
            </a:br>
            <a:r>
              <a:rPr lang="ar-EG" sz="7200" b="1" dirty="0" smtClean="0"/>
              <a:t>قلبي فرحان زيك </a:t>
            </a:r>
            <a:br>
              <a:rPr lang="ar-EG" sz="7200" b="1" dirty="0" smtClean="0"/>
            </a:br>
            <a:r>
              <a:rPr lang="ar-EG" sz="7200" b="1" dirty="0" smtClean="0"/>
              <a:t>ومليان بالإيمان</a:t>
            </a: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</TotalTime>
  <Words>26</Words>
  <Application>Microsoft Office PowerPoint</Application>
  <PresentationFormat>عرض على الشاشة (3:4)‏</PresentationFormat>
  <Paragraphs>7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111</cp:revision>
  <dcterms:created xsi:type="dcterms:W3CDTF">2021-12-07T14:30:00Z</dcterms:created>
  <dcterms:modified xsi:type="dcterms:W3CDTF">2022-02-28T14:56:26Z</dcterms:modified>
</cp:coreProperties>
</file>