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7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7200" b="1" dirty="0" smtClean="0"/>
              <a:t> </a:t>
            </a:r>
            <a:r>
              <a:rPr lang="ar-EG" sz="7200" b="1" dirty="0" smtClean="0"/>
              <a:t>يا ليت عقلي يدركُ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-1524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smtClean="0"/>
              <a:t> </a:t>
            </a:r>
            <a:r>
              <a:rPr lang="ar-EG" sz="7200" b="1" dirty="0" smtClean="0"/>
              <a:t>يا ليت عقلي يدركُ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أبعـــادَ حبـــكَ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كذا </a:t>
            </a:r>
            <a:r>
              <a:rPr lang="ar-EG" sz="7200" b="1" dirty="0" smtClean="0"/>
              <a:t>والقلبُ يسمعُ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لهمسِ صوتكَ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524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لـذا </a:t>
            </a:r>
            <a:r>
              <a:rPr lang="ar-EG" sz="7200" b="1" dirty="0" smtClean="0"/>
              <a:t>يا ربنـــا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أنر </a:t>
            </a:r>
            <a:r>
              <a:rPr lang="ar-EG" sz="7200" b="1" dirty="0" smtClean="0"/>
              <a:t>عيوننـــا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أرشد </a:t>
            </a:r>
            <a:r>
              <a:rPr lang="ar-EG" sz="7200" b="1" dirty="0" smtClean="0"/>
              <a:t>حياتنـــا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والروحَ </a:t>
            </a:r>
            <a:r>
              <a:rPr lang="ar-EG" sz="7200" b="1" dirty="0" smtClean="0"/>
              <a:t>هب لنا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</TotalTime>
  <Words>34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NEVO</cp:lastModifiedBy>
  <cp:revision>191</cp:revision>
  <dcterms:created xsi:type="dcterms:W3CDTF">2021-12-07T14:30:00Z</dcterms:created>
  <dcterms:modified xsi:type="dcterms:W3CDTF">2022-02-24T14:31:03Z</dcterms:modified>
</cp:coreProperties>
</file>