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395" r:id="rId4"/>
    <p:sldId id="396" r:id="rId5"/>
    <p:sldId id="397" r:id="rId6"/>
    <p:sldId id="398" r:id="rId7"/>
    <p:sldId id="399" r:id="rId8"/>
    <p:sldId id="400" r:id="rId9"/>
    <p:sldId id="401" r:id="rId10"/>
    <p:sldId id="402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يسوع بالحب اكبر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40898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قرار:</a:t>
            </a:r>
            <a:r>
              <a:rPr lang="ar-EG" sz="8000" b="1" dirty="0" smtClean="0"/>
              <a:t> </a:t>
            </a:r>
          </a:p>
          <a:p>
            <a:pPr algn="ctr" rtl="1"/>
            <a:r>
              <a:rPr lang="ar-EG" sz="8000" b="1" dirty="0" smtClean="0"/>
              <a:t>حبك </a:t>
            </a:r>
            <a:r>
              <a:rPr lang="ar-EG" sz="8000" b="1" dirty="0" err="1" smtClean="0"/>
              <a:t>إنت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يارب</a:t>
            </a:r>
            <a:r>
              <a:rPr lang="ar-EG" sz="8000" b="1" dirty="0" smtClean="0"/>
              <a:t> واضح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زي</a:t>
            </a:r>
            <a:r>
              <a:rPr lang="ar-EG" sz="8000" b="1" dirty="0" smtClean="0"/>
              <a:t> </a:t>
            </a:r>
            <a:r>
              <a:rPr lang="ar-EG" sz="8000" b="1" dirty="0" smtClean="0"/>
              <a:t>شمس </a:t>
            </a:r>
            <a:r>
              <a:rPr lang="ar-EG" sz="8000" b="1" dirty="0" err="1" smtClean="0"/>
              <a:t>بتنهي</a:t>
            </a:r>
            <a:r>
              <a:rPr lang="ar-EG" sz="8000" b="1" dirty="0" smtClean="0"/>
              <a:t> ليل</a:t>
            </a:r>
          </a:p>
          <a:p>
            <a:pPr algn="ctr" rtl="1"/>
            <a:r>
              <a:rPr lang="ar-EG" sz="8000" b="1" dirty="0" err="1" smtClean="0"/>
              <a:t>وإنت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جاي</a:t>
            </a:r>
            <a:r>
              <a:rPr lang="ar-EG" sz="8000" b="1" dirty="0" smtClean="0"/>
              <a:t> تقول مسامح والصليب أكبر دليل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1-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فوق </a:t>
            </a:r>
            <a:r>
              <a:rPr lang="ar-EG" sz="8000" b="1" dirty="0" smtClean="0"/>
              <a:t>حدود الفهم عندي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وعدى </a:t>
            </a:r>
            <a:r>
              <a:rPr lang="ar-EG" sz="8000" b="1" dirty="0" smtClean="0"/>
              <a:t>كل التوقعات</a:t>
            </a:r>
          </a:p>
          <a:p>
            <a:pPr algn="ctr" rtl="1"/>
            <a:r>
              <a:rPr lang="ar-EG" sz="8000" b="1" dirty="0" smtClean="0"/>
              <a:t>الإله </a:t>
            </a:r>
            <a:r>
              <a:rPr lang="ar-EG" sz="8000" b="1" dirty="0" err="1" smtClean="0"/>
              <a:t>إزاي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حاببني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وأنا </a:t>
            </a:r>
            <a:r>
              <a:rPr lang="ar-EG" sz="8000" b="1" dirty="0" smtClean="0"/>
              <a:t>واحد </a:t>
            </a:r>
            <a:r>
              <a:rPr lang="ar-EG" sz="8000" b="1" dirty="0" err="1" smtClean="0"/>
              <a:t>خاطي</a:t>
            </a:r>
            <a:r>
              <a:rPr lang="ar-EG" sz="8000" b="1" dirty="0" smtClean="0"/>
              <a:t> مات</a:t>
            </a:r>
          </a:p>
          <a:p>
            <a:pPr algn="ctr" rtl="1"/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تحبني وأنا </a:t>
            </a:r>
            <a:r>
              <a:rPr lang="ar-EG" sz="8000" b="1" dirty="0" err="1" smtClean="0"/>
              <a:t>ماستاهلش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وتشيل </a:t>
            </a:r>
            <a:r>
              <a:rPr lang="ar-EG" sz="8000" b="1" dirty="0" smtClean="0"/>
              <a:t>عني موتي الأكيد</a:t>
            </a:r>
          </a:p>
          <a:p>
            <a:pPr algn="ctr" rtl="1"/>
            <a:r>
              <a:rPr lang="ar-EG" sz="8000" b="1" dirty="0" smtClean="0"/>
              <a:t>وقلبي كان لرب غيرك استعبدني </a:t>
            </a:r>
            <a:r>
              <a:rPr lang="ar-EG" sz="8000" b="1" dirty="0" err="1" smtClean="0"/>
              <a:t>بايد</a:t>
            </a:r>
            <a:r>
              <a:rPr lang="ar-EG" sz="8000" b="1" dirty="0" smtClean="0"/>
              <a:t> من حديد</a:t>
            </a: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40898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قرار:</a:t>
            </a:r>
            <a:r>
              <a:rPr lang="ar-EG" sz="8000" b="1" dirty="0" smtClean="0"/>
              <a:t> </a:t>
            </a:r>
          </a:p>
          <a:p>
            <a:pPr algn="ctr" rtl="1"/>
            <a:r>
              <a:rPr lang="ar-EG" sz="8000" b="1" dirty="0" smtClean="0"/>
              <a:t>حبك </a:t>
            </a:r>
            <a:r>
              <a:rPr lang="ar-EG" sz="8000" b="1" dirty="0" err="1" smtClean="0"/>
              <a:t>إنت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يارب</a:t>
            </a:r>
            <a:r>
              <a:rPr lang="ar-EG" sz="8000" b="1" dirty="0" smtClean="0"/>
              <a:t> واضح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زي</a:t>
            </a:r>
            <a:r>
              <a:rPr lang="ar-EG" sz="8000" b="1" dirty="0" smtClean="0"/>
              <a:t> </a:t>
            </a:r>
            <a:r>
              <a:rPr lang="ar-EG" sz="8000" b="1" dirty="0" smtClean="0"/>
              <a:t>شمس </a:t>
            </a:r>
            <a:r>
              <a:rPr lang="ar-EG" sz="8000" b="1" dirty="0" err="1" smtClean="0"/>
              <a:t>بتنهي</a:t>
            </a:r>
            <a:r>
              <a:rPr lang="ar-EG" sz="8000" b="1" dirty="0" smtClean="0"/>
              <a:t> ليل</a:t>
            </a:r>
          </a:p>
          <a:p>
            <a:pPr algn="ctr" rtl="1"/>
            <a:r>
              <a:rPr lang="ar-EG" sz="8000" b="1" dirty="0" err="1" smtClean="0"/>
              <a:t>وإنت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جاي</a:t>
            </a:r>
            <a:r>
              <a:rPr lang="ar-EG" sz="8000" b="1" dirty="0" smtClean="0"/>
              <a:t> تقول مسامح والصليب أكبر دليل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2- </a:t>
            </a:r>
          </a:p>
          <a:p>
            <a:pPr algn="ctr" rtl="1"/>
            <a:r>
              <a:rPr lang="ar-EG" sz="8000" b="1" dirty="0" smtClean="0"/>
              <a:t>محبتك جذبتني </a:t>
            </a:r>
            <a:r>
              <a:rPr lang="ar-EG" sz="8000" b="1" dirty="0" err="1" smtClean="0"/>
              <a:t>لك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وبنعمتك </a:t>
            </a:r>
            <a:r>
              <a:rPr lang="ar-EG" sz="8000" b="1" dirty="0" smtClean="0"/>
              <a:t>أنا صرت ليك</a:t>
            </a:r>
          </a:p>
          <a:p>
            <a:pPr algn="ctr" rtl="1"/>
            <a:r>
              <a:rPr lang="ar-EG" sz="7500" b="1" dirty="0" smtClean="0"/>
              <a:t>وكل لحظة أنا </a:t>
            </a:r>
            <a:r>
              <a:rPr lang="ar-EG" sz="7500" b="1" dirty="0" err="1" smtClean="0"/>
              <a:t>عايزة</a:t>
            </a:r>
            <a:r>
              <a:rPr lang="ar-EG" sz="7500" b="1" dirty="0" smtClean="0"/>
              <a:t> أعيشها </a:t>
            </a:r>
            <a:r>
              <a:rPr lang="ar-EG" sz="8000" b="1" dirty="0" err="1" smtClean="0"/>
              <a:t>بتسبيحاتي</a:t>
            </a:r>
            <a:r>
              <a:rPr lang="ar-EG" sz="8000" b="1" dirty="0" smtClean="0"/>
              <a:t> بين </a:t>
            </a:r>
            <a:r>
              <a:rPr lang="ar-EG" sz="8000" b="1" dirty="0" err="1" smtClean="0"/>
              <a:t>إيديك</a:t>
            </a:r>
            <a:endParaRPr lang="ar-EG" sz="8000" b="1" dirty="0" smtClean="0"/>
          </a:p>
          <a:p>
            <a:pPr algn="ctr" rtl="1"/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98242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أعلى اسمك فوق يا غالي </a:t>
            </a:r>
            <a:r>
              <a:rPr lang="ar-EG" sz="8000" b="1" dirty="0" err="1" smtClean="0"/>
              <a:t>وأشهدلك</a:t>
            </a:r>
            <a:r>
              <a:rPr lang="ar-EG" sz="8000" b="1" dirty="0" smtClean="0"/>
              <a:t> ليلي ونهاري</a:t>
            </a:r>
          </a:p>
          <a:p>
            <a:pPr algn="ctr" rtl="1"/>
            <a:r>
              <a:rPr lang="ar-EG" sz="8000" b="1" dirty="0" smtClean="0"/>
              <a:t>وأقول لكل اللي </a:t>
            </a:r>
            <a:r>
              <a:rPr lang="ar-EG" sz="8000" b="1" dirty="0" err="1" smtClean="0"/>
              <a:t>ماعرفكشي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إنت</a:t>
            </a:r>
            <a:r>
              <a:rPr lang="ar-EG" sz="8000" b="1" dirty="0" smtClean="0"/>
              <a:t> نوري وطريق حياتي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40898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قرار:</a:t>
            </a:r>
            <a:r>
              <a:rPr lang="ar-EG" sz="8000" b="1" dirty="0" smtClean="0"/>
              <a:t> </a:t>
            </a:r>
          </a:p>
          <a:p>
            <a:pPr algn="ctr" rtl="1"/>
            <a:r>
              <a:rPr lang="ar-EG" sz="8000" b="1" dirty="0" smtClean="0"/>
              <a:t>حبك </a:t>
            </a:r>
            <a:r>
              <a:rPr lang="ar-EG" sz="8000" b="1" dirty="0" err="1" smtClean="0"/>
              <a:t>إنت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يارب</a:t>
            </a:r>
            <a:r>
              <a:rPr lang="ar-EG" sz="8000" b="1" dirty="0" smtClean="0"/>
              <a:t> واضح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زي</a:t>
            </a:r>
            <a:r>
              <a:rPr lang="ar-EG" sz="8000" b="1" dirty="0" smtClean="0"/>
              <a:t> </a:t>
            </a:r>
            <a:r>
              <a:rPr lang="ar-EG" sz="8000" b="1" dirty="0" smtClean="0"/>
              <a:t>شمس </a:t>
            </a:r>
            <a:r>
              <a:rPr lang="ar-EG" sz="8000" b="1" dirty="0" err="1" smtClean="0"/>
              <a:t>بتنهي</a:t>
            </a:r>
            <a:r>
              <a:rPr lang="ar-EG" sz="8000" b="1" dirty="0" smtClean="0"/>
              <a:t> ليل</a:t>
            </a:r>
          </a:p>
          <a:p>
            <a:pPr algn="ctr" rtl="1"/>
            <a:r>
              <a:rPr lang="ar-EG" sz="8000" b="1" dirty="0" err="1" smtClean="0"/>
              <a:t>وإنت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جاي</a:t>
            </a:r>
            <a:r>
              <a:rPr lang="ar-EG" sz="8000" b="1" dirty="0" smtClean="0"/>
              <a:t> تقول مسامح والصليب أكبر دليل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76200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3- </a:t>
            </a:r>
          </a:p>
          <a:p>
            <a:pPr algn="ctr" rtl="1"/>
            <a:r>
              <a:rPr lang="ar-EG" sz="8000" b="1" dirty="0" smtClean="0"/>
              <a:t>ونفسي </a:t>
            </a:r>
            <a:r>
              <a:rPr lang="ar-EG" sz="8000" b="1" dirty="0" err="1" smtClean="0"/>
              <a:t>اقول</a:t>
            </a:r>
            <a:r>
              <a:rPr lang="ar-EG" sz="8000" b="1" dirty="0" smtClean="0"/>
              <a:t> للدنيا عنك</a:t>
            </a:r>
            <a:br>
              <a:rPr lang="ar-EG" sz="8000" b="1" dirty="0" smtClean="0"/>
            </a:br>
            <a:r>
              <a:rPr lang="ar-EG" sz="8000" b="1" dirty="0" smtClean="0"/>
              <a:t>وألاقي كلمة تعبَّر أكتر</a:t>
            </a:r>
            <a:br>
              <a:rPr lang="ar-EG" sz="8000" b="1" dirty="0" smtClean="0"/>
            </a:br>
            <a:r>
              <a:rPr lang="ar-EG" sz="8000" b="1" dirty="0" smtClean="0"/>
              <a:t>وأروح كمان أشهد لأهلي</a:t>
            </a:r>
            <a:br>
              <a:rPr lang="ar-EG" sz="8000" b="1" dirty="0" smtClean="0"/>
            </a:br>
            <a:r>
              <a:rPr lang="ar-EG" sz="8000" b="1" dirty="0" smtClean="0"/>
              <a:t>وأقول يسوع بالحب أكبر</a:t>
            </a:r>
            <a:br>
              <a:rPr lang="ar-EG" sz="8000" b="1" dirty="0" smtClean="0"/>
            </a:br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98242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حررتني بدمك وصار</a:t>
            </a:r>
            <a:br>
              <a:rPr lang="ar-EG" sz="8000" b="1" dirty="0" smtClean="0"/>
            </a:br>
            <a:r>
              <a:rPr lang="ar-EG" sz="8000" b="1" dirty="0" smtClean="0"/>
              <a:t>لي الدخول بيه للديار</a:t>
            </a:r>
            <a:br>
              <a:rPr lang="ar-EG" sz="8000" b="1" dirty="0" smtClean="0"/>
            </a:br>
            <a:r>
              <a:rPr lang="ar-EG" sz="8000" b="1" dirty="0" smtClean="0"/>
              <a:t>وأديني </a:t>
            </a:r>
            <a:r>
              <a:rPr lang="ar-EG" sz="8000" b="1" dirty="0" err="1" smtClean="0"/>
              <a:t>باهتف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بإفتخار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الحياة في يسوع البار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1725</TotalTime>
  <Words>125</Words>
  <Application>Microsoft Office PowerPoint</Application>
  <PresentationFormat>عرض على الشاشة (3:4)‏</PresentationFormat>
  <Paragraphs>40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214</cp:revision>
  <dcterms:created xsi:type="dcterms:W3CDTF">2021-12-07T14:30:00Z</dcterms:created>
  <dcterms:modified xsi:type="dcterms:W3CDTF">2022-05-08T08:46:18Z</dcterms:modified>
</cp:coreProperties>
</file>