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277" r:id="rId3"/>
    <p:sldId id="396" r:id="rId4"/>
    <p:sldId id="398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يسوع بحبك يسوع بحبك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99370"/>
            <a:ext cx="9982199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smtClean="0"/>
              <a:t>1- </a:t>
            </a:r>
          </a:p>
          <a:p>
            <a:pPr algn="ctr" rtl="1"/>
            <a:r>
              <a:rPr lang="ar-EG" sz="7200" b="1" dirty="0" smtClean="0"/>
              <a:t>يسوع بحبك يسوع بحبك</a:t>
            </a:r>
          </a:p>
          <a:p>
            <a:pPr algn="ctr" rtl="1"/>
            <a:r>
              <a:rPr lang="ar-EG" sz="7200" b="1" dirty="0" err="1" smtClean="0"/>
              <a:t>وعايز</a:t>
            </a:r>
            <a:r>
              <a:rPr lang="ar-EG" sz="7200" b="1" dirty="0" smtClean="0"/>
              <a:t> أبقى أنا ليك أمين</a:t>
            </a:r>
          </a:p>
          <a:p>
            <a:pPr algn="ctr" rtl="1"/>
            <a:r>
              <a:rPr lang="ar-EG" sz="7200" b="1" dirty="0" smtClean="0"/>
              <a:t>وكلامك </a:t>
            </a:r>
            <a:r>
              <a:rPr lang="ar-EG" sz="7200" b="1" dirty="0" err="1" smtClean="0"/>
              <a:t>إنت</a:t>
            </a:r>
            <a:r>
              <a:rPr lang="ar-EG" sz="7200" b="1" dirty="0" smtClean="0"/>
              <a:t> يبقى فحياتي</a:t>
            </a:r>
          </a:p>
          <a:p>
            <a:pPr algn="ctr" rtl="1"/>
            <a:r>
              <a:rPr lang="ar-EG" sz="7200" b="1" dirty="0" err="1" smtClean="0"/>
              <a:t>دايمًا</a:t>
            </a:r>
            <a:r>
              <a:rPr lang="ar-EG" sz="7200" b="1" dirty="0" smtClean="0"/>
              <a:t> أمين نعم أمين نعم أمين</a:t>
            </a:r>
          </a:p>
          <a:p>
            <a:pPr algn="ctr"/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52400"/>
            <a:ext cx="9982199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smtClean="0"/>
              <a:t>2- </a:t>
            </a:r>
          </a:p>
          <a:p>
            <a:pPr algn="ctr" rtl="1"/>
            <a:r>
              <a:rPr lang="ar-EG" sz="7200" b="1" dirty="0" smtClean="0"/>
              <a:t>يسوع بحبك يسوع بحبك</a:t>
            </a:r>
          </a:p>
          <a:p>
            <a:pPr algn="ctr" rtl="1"/>
            <a:r>
              <a:rPr lang="ar-EG" sz="7200" b="1" dirty="0" err="1" smtClean="0"/>
              <a:t>وعايز</a:t>
            </a:r>
            <a:r>
              <a:rPr lang="ar-EG" sz="7200" b="1" dirty="0" smtClean="0"/>
              <a:t> أكون أمين</a:t>
            </a:r>
          </a:p>
          <a:p>
            <a:pPr algn="ctr" rtl="1"/>
            <a:r>
              <a:rPr lang="ar-EG" sz="7200" b="1" dirty="0" smtClean="0"/>
              <a:t>ولكل أمر اقرأ في كتابك</a:t>
            </a:r>
          </a:p>
          <a:p>
            <a:pPr algn="ctr" rtl="1"/>
            <a:r>
              <a:rPr lang="ar-EG" sz="7200" b="1" dirty="0" smtClean="0"/>
              <a:t>أقول أمين نعم أمين نعم أمين</a:t>
            </a:r>
          </a:p>
          <a:p>
            <a:pPr algn="ctr"/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76200"/>
            <a:ext cx="9982199" cy="1141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 smtClean="0"/>
              <a:t>3-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يسوع بحبك يا يسوع بحبك</a:t>
            </a:r>
          </a:p>
          <a:p>
            <a:pPr algn="ctr" rtl="1"/>
            <a:r>
              <a:rPr lang="ar-EG" sz="7200" b="1" dirty="0" err="1" smtClean="0"/>
              <a:t>وعايز</a:t>
            </a:r>
            <a:r>
              <a:rPr lang="ar-EG" sz="7200" b="1" dirty="0" smtClean="0"/>
              <a:t> أطيعك وأفضل أمين</a:t>
            </a:r>
          </a:p>
          <a:p>
            <a:pPr algn="ctr" rtl="1"/>
            <a:r>
              <a:rPr lang="ar-EG" sz="7200" b="1" dirty="0" smtClean="0"/>
              <a:t>علمني أخضع وأسمع كلامك</a:t>
            </a:r>
          </a:p>
          <a:p>
            <a:pPr algn="ctr" rtl="1"/>
            <a:r>
              <a:rPr lang="ar-EG" sz="7200" b="1" dirty="0" smtClean="0"/>
              <a:t>وأقول أكون أمين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نعم </a:t>
            </a:r>
            <a:r>
              <a:rPr lang="ar-EG" sz="7200" b="1" dirty="0" smtClean="0"/>
              <a:t>أمين نعم أمين</a:t>
            </a:r>
          </a:p>
          <a:p>
            <a:pPr algn="ctr"/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 </a:t>
            </a:r>
            <a:br>
              <a:rPr lang="ar-EG" sz="72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1723</TotalTime>
  <Words>65</Words>
  <Application>Microsoft Office PowerPoint</Application>
  <PresentationFormat>عرض على الشاشة (3:4)‏</PresentationFormat>
  <Paragraphs>21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214</cp:revision>
  <dcterms:created xsi:type="dcterms:W3CDTF">2021-12-07T14:30:00Z</dcterms:created>
  <dcterms:modified xsi:type="dcterms:W3CDTF">2022-05-08T08:41:47Z</dcterms:modified>
</cp:coreProperties>
</file>