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أحبك إلهي من كل قلبي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أحبك إلهي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من </a:t>
            </a:r>
            <a:r>
              <a:rPr lang="ar-EG" altLang="zh-CN" sz="8800" b="1" dirty="0" smtClean="0"/>
              <a:t>كل قلبي     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وأشتاق </a:t>
            </a:r>
            <a:r>
              <a:rPr lang="ar-EG" altLang="zh-CN" sz="8800" b="1" dirty="0" smtClean="0"/>
              <a:t>إليك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فتملأ </a:t>
            </a:r>
            <a:r>
              <a:rPr lang="ar-EG" altLang="zh-CN" sz="8800" b="1" dirty="0" smtClean="0"/>
              <a:t>نفسي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 smtClean="0"/>
              <a:t>فحبك لي منذ الأزل	</a:t>
            </a:r>
            <a:endParaRPr lang="ar-EG" altLang="zh-CN" sz="7200" b="1" dirty="0" smtClean="0"/>
          </a:p>
          <a:p>
            <a:pPr algn="ctr" rtl="1"/>
            <a:r>
              <a:rPr lang="ar-EG" altLang="zh-CN" sz="7200" b="1" dirty="0" smtClean="0"/>
              <a:t>برهانه </a:t>
            </a:r>
            <a:r>
              <a:rPr lang="ar-EG" altLang="zh-CN" sz="7200" b="1" dirty="0" smtClean="0"/>
              <a:t>يسوع </a:t>
            </a:r>
            <a:r>
              <a:rPr lang="ar-EG" altLang="zh-CN" sz="7200" b="1" dirty="0" smtClean="0"/>
              <a:t>الحمل</a:t>
            </a:r>
          </a:p>
          <a:p>
            <a:pPr algn="ctr" rtl="1"/>
            <a:r>
              <a:rPr lang="ar-EG" altLang="zh-CN" sz="7200" b="1" dirty="0" smtClean="0"/>
              <a:t>أحبك </a:t>
            </a:r>
            <a:r>
              <a:rPr lang="ar-EG" altLang="zh-CN" sz="7200" b="1" dirty="0" smtClean="0"/>
              <a:t>لأنك </a:t>
            </a:r>
            <a:r>
              <a:rPr lang="ar-EG" altLang="zh-CN" sz="7200" b="1" dirty="0" smtClean="0"/>
              <a:t>أحببتني</a:t>
            </a:r>
          </a:p>
          <a:p>
            <a:pPr algn="ctr" rtl="1"/>
            <a:r>
              <a:rPr lang="ar-EG" altLang="zh-CN" sz="7200" b="1" dirty="0" smtClean="0"/>
              <a:t>وبدمك </a:t>
            </a:r>
            <a:r>
              <a:rPr lang="ar-EG" altLang="zh-CN" sz="7200" b="1" dirty="0" smtClean="0"/>
              <a:t>الزكي </a:t>
            </a:r>
            <a:r>
              <a:rPr lang="ar-EG" altLang="zh-CN" sz="7200" b="1" dirty="0" smtClean="0"/>
              <a:t>قدستني</a:t>
            </a:r>
          </a:p>
          <a:p>
            <a:pPr algn="ctr" rtl="1"/>
            <a:r>
              <a:rPr lang="ar-EG" altLang="zh-CN" sz="7200" b="1" dirty="0" smtClean="0"/>
              <a:t>وأعدت </a:t>
            </a:r>
            <a:r>
              <a:rPr lang="ar-EG" altLang="zh-CN" sz="7200" b="1" dirty="0" smtClean="0"/>
              <a:t>لي الرجاء والأمل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أنا مولع بك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بكل فكري</a:t>
            </a:r>
          </a:p>
          <a:p>
            <a:pPr algn="ctr" rtl="1"/>
            <a:r>
              <a:rPr lang="ar-EG" altLang="zh-CN" sz="8800" b="1" dirty="0" smtClean="0"/>
              <a:t>أعبدك </a:t>
            </a:r>
            <a:r>
              <a:rPr lang="ar-EG" altLang="zh-CN" sz="8800" b="1" dirty="0" smtClean="0"/>
              <a:t>إلهي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عزي </a:t>
            </a:r>
            <a:r>
              <a:rPr lang="ar-EG" altLang="zh-CN" sz="8800" b="1" dirty="0" smtClean="0"/>
              <a:t>وقوتي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 smtClean="0"/>
              <a:t>فحبك لي منذ الأزل	</a:t>
            </a:r>
            <a:endParaRPr lang="ar-EG" altLang="zh-CN" sz="7200" b="1" dirty="0" smtClean="0"/>
          </a:p>
          <a:p>
            <a:pPr algn="ctr" rtl="1"/>
            <a:r>
              <a:rPr lang="ar-EG" altLang="zh-CN" sz="7200" b="1" dirty="0" smtClean="0"/>
              <a:t>برهانه </a:t>
            </a:r>
            <a:r>
              <a:rPr lang="ar-EG" altLang="zh-CN" sz="7200" b="1" dirty="0" smtClean="0"/>
              <a:t>يسوع </a:t>
            </a:r>
            <a:r>
              <a:rPr lang="ar-EG" altLang="zh-CN" sz="7200" b="1" dirty="0" smtClean="0"/>
              <a:t>الحمل</a:t>
            </a:r>
          </a:p>
          <a:p>
            <a:pPr algn="ctr" rtl="1"/>
            <a:r>
              <a:rPr lang="ar-EG" altLang="zh-CN" sz="7200" b="1" dirty="0" smtClean="0"/>
              <a:t>أحبك </a:t>
            </a:r>
            <a:r>
              <a:rPr lang="ar-EG" altLang="zh-CN" sz="7200" b="1" dirty="0" smtClean="0"/>
              <a:t>لأنك </a:t>
            </a:r>
            <a:r>
              <a:rPr lang="ar-EG" altLang="zh-CN" sz="7200" b="1" dirty="0" smtClean="0"/>
              <a:t>أحببتني</a:t>
            </a:r>
          </a:p>
          <a:p>
            <a:pPr algn="ctr" rtl="1"/>
            <a:r>
              <a:rPr lang="ar-EG" altLang="zh-CN" sz="7200" b="1" dirty="0" smtClean="0"/>
              <a:t>وبدمك </a:t>
            </a:r>
            <a:r>
              <a:rPr lang="ar-EG" altLang="zh-CN" sz="7200" b="1" dirty="0" smtClean="0"/>
              <a:t>الزكي </a:t>
            </a:r>
            <a:r>
              <a:rPr lang="ar-EG" altLang="zh-CN" sz="7200" b="1" dirty="0" smtClean="0"/>
              <a:t>قدستني</a:t>
            </a:r>
          </a:p>
          <a:p>
            <a:pPr algn="ctr" rtl="1"/>
            <a:r>
              <a:rPr lang="ar-EG" altLang="zh-CN" sz="7200" b="1" dirty="0" smtClean="0"/>
              <a:t>وأعدت </a:t>
            </a:r>
            <a:r>
              <a:rPr lang="ar-EG" altLang="zh-CN" sz="7200" b="1" dirty="0" smtClean="0"/>
              <a:t>لي الرجاء والأمل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32</Words>
  <Application>Microsoft Office PowerPoint</Application>
  <PresentationFormat>عرض على الشاشة (3:4)‏</PresentationFormat>
  <Paragraphs>20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177</cp:revision>
  <dcterms:created xsi:type="dcterms:W3CDTF">2021-12-07T14:30:00Z</dcterms:created>
  <dcterms:modified xsi:type="dcterms:W3CDTF">2022-04-07T13:36:41Z</dcterms:modified>
</cp:coreProperties>
</file>