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96" r:id="rId4"/>
    <p:sldId id="397" r:id="rId5"/>
    <p:sldId id="398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96"/>
            <p14:sldId id="397"/>
            <p14:sldId id="39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7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60" y="18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أنا ليَّ مكان في الأبدية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25122"/>
            <a:ext cx="9982199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 </a:t>
            </a:r>
          </a:p>
          <a:p>
            <a:pPr algn="ctr"/>
            <a:r>
              <a:rPr lang="ar-EG" sz="6600" b="1" dirty="0"/>
              <a:t>أنا ليَّ مكان في الأبدية</a:t>
            </a:r>
          </a:p>
          <a:p>
            <a:pPr algn="ctr"/>
            <a:r>
              <a:rPr lang="ar-EG" sz="6600" b="1" dirty="0" err="1"/>
              <a:t>وأكليل</a:t>
            </a:r>
            <a:r>
              <a:rPr lang="ar-EG" sz="6600" b="1" dirty="0"/>
              <a:t> في </a:t>
            </a:r>
            <a:r>
              <a:rPr lang="ar-EG" sz="6600" b="1" dirty="0" err="1"/>
              <a:t>السما</a:t>
            </a:r>
            <a:r>
              <a:rPr lang="ar-EG" sz="6600" b="1" dirty="0"/>
              <a:t> مخصوص ليا</a:t>
            </a:r>
          </a:p>
          <a:p>
            <a:pPr algn="ctr"/>
            <a:r>
              <a:rPr lang="ar-EG" sz="6600" b="1" dirty="0"/>
              <a:t>ويسوع بنفسه </a:t>
            </a:r>
            <a:r>
              <a:rPr lang="ar-EG" sz="6600" b="1"/>
              <a:t>ضمنهولي</a:t>
            </a:r>
            <a:endParaRPr lang="ar-EG" sz="6600" b="1" dirty="0"/>
          </a:p>
          <a:p>
            <a:pPr algn="ctr"/>
            <a:r>
              <a:rPr lang="ar-EG" sz="6600" b="1" dirty="0"/>
              <a:t>بختم الدم اللي عليا</a:t>
            </a:r>
          </a:p>
          <a:p>
            <a:pPr algn="ctr"/>
            <a:r>
              <a:rPr lang="ar-EG" sz="6600" b="1" dirty="0"/>
              <a:t>وأنا ليا مكان في الأبدية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0"/>
            <a:ext cx="9982199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 </a:t>
            </a:r>
          </a:p>
          <a:p>
            <a:pPr algn="ctr"/>
            <a:r>
              <a:rPr lang="ar-EG" sz="6600" b="1" dirty="0"/>
              <a:t>أنا ليا مكان ومكان عالي </a:t>
            </a:r>
          </a:p>
          <a:p>
            <a:pPr algn="ctr"/>
            <a:r>
              <a:rPr lang="ar-EG" sz="6600" b="1" dirty="0"/>
              <a:t>أصل الثمن المدفوع غالي</a:t>
            </a:r>
          </a:p>
          <a:p>
            <a:pPr algn="ctr"/>
            <a:r>
              <a:rPr lang="ar-EG" sz="6600" b="1" dirty="0"/>
              <a:t>ما خلاص أرتاح قلبي وبالي </a:t>
            </a:r>
          </a:p>
          <a:p>
            <a:pPr algn="ctr"/>
            <a:r>
              <a:rPr lang="ar-EG" sz="6600" b="1" dirty="0"/>
              <a:t>وأهتف وأرنم لفاديا</a:t>
            </a:r>
          </a:p>
          <a:p>
            <a:pPr algn="ctr"/>
            <a:r>
              <a:rPr lang="ar-EG" sz="6600" b="1" dirty="0"/>
              <a:t>وأنا ليا مكان في الأبدية</a:t>
            </a: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60"/>
            <a:ext cx="9982199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3- </a:t>
            </a:r>
          </a:p>
          <a:p>
            <a:pPr algn="ctr"/>
            <a:r>
              <a:rPr lang="ar-EG" sz="6600" b="1" dirty="0"/>
              <a:t>من حقي أتمسك بمكاني</a:t>
            </a:r>
          </a:p>
          <a:p>
            <a:pPr algn="ctr"/>
            <a:r>
              <a:rPr lang="ar-EG" sz="6600" b="1" dirty="0"/>
              <a:t>مهما العالم يتحداني</a:t>
            </a:r>
          </a:p>
          <a:p>
            <a:pPr algn="ctr"/>
            <a:r>
              <a:rPr lang="ar-EG" sz="6600" b="1" dirty="0"/>
              <a:t>راح أصدق وعده بأيماني </a:t>
            </a:r>
          </a:p>
          <a:p>
            <a:pPr algn="ctr"/>
            <a:r>
              <a:rPr lang="ar-EG" sz="6600" b="1" dirty="0"/>
              <a:t>وأهدم أسوار العبودية</a:t>
            </a:r>
          </a:p>
          <a:p>
            <a:pPr algn="ctr"/>
            <a:r>
              <a:rPr lang="ar-EG" sz="6600" b="1" dirty="0"/>
              <a:t>وأنا ليا مكان في الأبدية</a:t>
            </a:r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60"/>
            <a:ext cx="9982199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 </a:t>
            </a:r>
          </a:p>
          <a:p>
            <a:pPr algn="ctr" rtl="1"/>
            <a:r>
              <a:rPr lang="ar-EG" sz="6600" b="1" dirty="0"/>
              <a:t>الملكوت </a:t>
            </a:r>
            <a:r>
              <a:rPr lang="ar-EG" sz="6600" b="1" dirty="0" err="1"/>
              <a:t>هيكون</a:t>
            </a:r>
            <a:r>
              <a:rPr lang="ar-EG" sz="6600" b="1" dirty="0"/>
              <a:t> عنواني </a:t>
            </a:r>
          </a:p>
          <a:p>
            <a:pPr algn="ctr" rtl="1"/>
            <a:r>
              <a:rPr lang="ar-EG" sz="6600" b="1" dirty="0"/>
              <a:t>في حضن يسوع </a:t>
            </a:r>
            <a:r>
              <a:rPr lang="ar-EG" sz="6600" b="1" dirty="0" err="1"/>
              <a:t>إللي</a:t>
            </a:r>
            <a:r>
              <a:rPr lang="ar-EG" sz="6600" b="1" dirty="0"/>
              <a:t> فداني </a:t>
            </a:r>
          </a:p>
          <a:p>
            <a:pPr algn="ctr" rtl="1"/>
            <a:r>
              <a:rPr lang="ar-EG" sz="6600" b="1" dirty="0"/>
              <a:t>ومفيش أحزان </a:t>
            </a:r>
            <a:r>
              <a:rPr lang="ar-EG" sz="6600" b="1" dirty="0" err="1"/>
              <a:t>هتكون</a:t>
            </a:r>
            <a:r>
              <a:rPr lang="ar-EG" sz="6600" b="1" dirty="0"/>
              <a:t> </a:t>
            </a:r>
            <a:r>
              <a:rPr lang="ar-EG" sz="6600" b="1" dirty="0" err="1"/>
              <a:t>تاني</a:t>
            </a:r>
            <a:br>
              <a:rPr lang="ar-EG" sz="6600" b="1" dirty="0"/>
            </a:br>
            <a:r>
              <a:rPr lang="ar-EG" sz="6600" b="1" dirty="0"/>
              <a:t>ولا دمعة </a:t>
            </a:r>
            <a:r>
              <a:rPr lang="ar-EG" sz="6600" b="1" dirty="0" err="1"/>
              <a:t>هتسكن</a:t>
            </a:r>
            <a:r>
              <a:rPr lang="ar-EG" sz="6600" b="1" dirty="0"/>
              <a:t> في عنيا </a:t>
            </a:r>
          </a:p>
          <a:p>
            <a:pPr algn="ctr" rtl="1"/>
            <a:r>
              <a:rPr lang="ar-EG" sz="6600" b="1" dirty="0"/>
              <a:t>أنا ليا مكان في الأبدية</a:t>
            </a:r>
          </a:p>
          <a:p>
            <a:pPr algn="ctr"/>
            <a:br>
              <a:rPr lang="ar-EG" sz="6600" b="1" dirty="0"/>
            </a:br>
            <a:r>
              <a:rPr lang="ar-EG" sz="6600" b="1" dirty="0"/>
              <a:t> </a:t>
            </a:r>
            <a:br>
              <a:rPr lang="ar-EG" sz="66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1742</TotalTime>
  <Words>106</Words>
  <Application>Microsoft Office PowerPoint</Application>
  <PresentationFormat>عرض على الشاشة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221</cp:revision>
  <dcterms:created xsi:type="dcterms:W3CDTF">2021-12-07T14:30:00Z</dcterms:created>
  <dcterms:modified xsi:type="dcterms:W3CDTF">2024-03-22T09:16:12Z</dcterms:modified>
</cp:coreProperties>
</file>