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51" r:id="rId5"/>
    <p:sldId id="352" r:id="rId6"/>
    <p:sldId id="353" r:id="rId7"/>
    <p:sldId id="35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آتي إليك يا فادي حياتي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4800" b="1" dirty="0" smtClean="0"/>
              <a:t>1-</a:t>
            </a:r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آتي إليك يا فادي حياتي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يا </a:t>
            </a:r>
            <a:r>
              <a:rPr lang="ar-EG" altLang="zh-CN" sz="8000" b="1" dirty="0" smtClean="0"/>
              <a:t>مَن تُزيلُ كلَّ </a:t>
            </a:r>
            <a:r>
              <a:rPr lang="ar-EG" altLang="zh-CN" sz="8000" b="1" dirty="0" smtClean="0"/>
              <a:t>خوفِي </a:t>
            </a:r>
          </a:p>
          <a:p>
            <a:pPr algn="ctr" rtl="1"/>
            <a:r>
              <a:rPr lang="ar-EG" altLang="zh-CN" sz="8000" b="1" dirty="0" smtClean="0"/>
              <a:t>آتي </a:t>
            </a:r>
            <a:r>
              <a:rPr lang="ar-EG" altLang="zh-CN" sz="8000" b="1" dirty="0" smtClean="0"/>
              <a:t>إليك يا نجاتي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يارافعي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من كلِّ ضعفي)2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(إليكَ </a:t>
            </a:r>
            <a:r>
              <a:rPr lang="ar-EG" altLang="zh-CN" sz="8000" b="1" dirty="0" smtClean="0"/>
              <a:t>يا مانحَ الغفران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أرفــــعُ نشيــــــــدي </a:t>
            </a:r>
          </a:p>
          <a:p>
            <a:pPr algn="ctr" rtl="1"/>
            <a:r>
              <a:rPr lang="ar-EG" altLang="zh-CN" sz="8000" b="1" dirty="0" smtClean="0"/>
              <a:t>إذ </a:t>
            </a:r>
            <a:r>
              <a:rPr lang="ar-EG" altLang="zh-CN" sz="8000" b="1" dirty="0" smtClean="0"/>
              <a:t>قلتَ لذَّتي في الإنسان أعطيتَ معنىً لوجودي)2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509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altLang="zh-CN" sz="8800" b="1" dirty="0" smtClean="0"/>
              <a:t>(فيلذُّ </a:t>
            </a:r>
            <a:r>
              <a:rPr lang="ar-EG" altLang="zh-CN" sz="8800" b="1" dirty="0" err="1" smtClean="0"/>
              <a:t>لك</a:t>
            </a:r>
            <a:r>
              <a:rPr lang="ar-EG" altLang="zh-CN" sz="8800" b="1" dirty="0" smtClean="0"/>
              <a:t> نشيدي </a:t>
            </a:r>
            <a:endParaRPr lang="ar-EG" altLang="zh-CN" sz="8800" b="1" dirty="0" smtClean="0"/>
          </a:p>
          <a:p>
            <a:pPr algn="ctr" rtl="1">
              <a:lnSpc>
                <a:spcPct val="200000"/>
              </a:lnSpc>
            </a:pPr>
            <a:r>
              <a:rPr lang="ar-EG" altLang="zh-CN" sz="8800" b="1" dirty="0" smtClean="0"/>
              <a:t>وأنا </a:t>
            </a:r>
            <a:r>
              <a:rPr lang="ar-EG" altLang="zh-CN" sz="8800" b="1" dirty="0" smtClean="0"/>
              <a:t>أفرحُ بكَ)2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000" b="1" dirty="0" smtClean="0"/>
              <a:t>2-</a:t>
            </a:r>
            <a:r>
              <a:rPr lang="ar-EG" altLang="zh-CN" sz="8000" b="1" dirty="0" smtClean="0"/>
              <a:t> (آتي إليك يا حبيبي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أنسيتني </a:t>
            </a:r>
            <a:r>
              <a:rPr lang="ar-EG" altLang="zh-CN" sz="8000" b="1" dirty="0" smtClean="0"/>
              <a:t>كلَّ </a:t>
            </a:r>
            <a:r>
              <a:rPr lang="ar-EG" altLang="zh-CN" sz="8000" b="1" dirty="0" smtClean="0"/>
              <a:t>ماضيَّ </a:t>
            </a:r>
          </a:p>
          <a:p>
            <a:pPr algn="ctr" rtl="1"/>
            <a:r>
              <a:rPr lang="ar-EG" altLang="zh-CN" sz="8000" b="1" dirty="0" smtClean="0"/>
              <a:t>بانتصارِ </a:t>
            </a:r>
            <a:r>
              <a:rPr lang="ar-EG" altLang="zh-CN" sz="8000" b="1" dirty="0" smtClean="0"/>
              <a:t>شخصكَ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 في </a:t>
            </a:r>
            <a:r>
              <a:rPr lang="ar-EG" altLang="zh-CN" sz="8000" b="1" dirty="0" smtClean="0"/>
              <a:t>حياتي لا عبودية)2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(إليك يا مانحَ السلامْ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أطلــــبُ حُضــوركَ </a:t>
            </a:r>
          </a:p>
          <a:p>
            <a:pPr algn="ctr" rtl="1"/>
            <a:r>
              <a:rPr lang="ar-EG" altLang="zh-CN" sz="8000" b="1" dirty="0" smtClean="0"/>
              <a:t>الحيُّ </a:t>
            </a:r>
            <a:r>
              <a:rPr lang="ar-EG" altLang="zh-CN" sz="8000" b="1" dirty="0" smtClean="0"/>
              <a:t>في داخلي الآن وسلطانَ روحكَ)2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509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altLang="zh-CN" sz="8800" b="1" dirty="0" smtClean="0"/>
              <a:t>(فيلذُّ </a:t>
            </a:r>
            <a:r>
              <a:rPr lang="ar-EG" altLang="zh-CN" sz="8800" b="1" dirty="0" err="1" smtClean="0"/>
              <a:t>لك</a:t>
            </a:r>
            <a:r>
              <a:rPr lang="ar-EG" altLang="zh-CN" sz="8800" b="1" dirty="0" smtClean="0"/>
              <a:t> نشيدي </a:t>
            </a:r>
            <a:endParaRPr lang="ar-EG" altLang="zh-CN" sz="8800" b="1" dirty="0" smtClean="0"/>
          </a:p>
          <a:p>
            <a:pPr algn="ctr" rtl="1">
              <a:lnSpc>
                <a:spcPct val="200000"/>
              </a:lnSpc>
            </a:pPr>
            <a:r>
              <a:rPr lang="ar-EG" altLang="zh-CN" sz="8800" b="1" dirty="0" smtClean="0"/>
              <a:t>وأنا </a:t>
            </a:r>
            <a:r>
              <a:rPr lang="ar-EG" altLang="zh-CN" sz="8800" b="1" dirty="0" smtClean="0"/>
              <a:t>أفرحُ بكَ)2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84</Words>
  <Application>Microsoft Office PowerPoint</Application>
  <PresentationFormat>عرض على الشاشة (3:4)‏</PresentationFormat>
  <Paragraphs>20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172</cp:revision>
  <dcterms:created xsi:type="dcterms:W3CDTF">2021-12-07T14:30:00Z</dcterms:created>
  <dcterms:modified xsi:type="dcterms:W3CDTF">2022-04-07T09:25:46Z</dcterms:modified>
</cp:coreProperties>
</file>