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65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7200" b="1" dirty="0" smtClean="0"/>
              <a:t>الحب اللي </a:t>
            </a:r>
            <a:r>
              <a:rPr lang="ar-EG" altLang="en-US" sz="7200" b="1" dirty="0" smtClean="0"/>
              <a:t>عمره </a:t>
            </a:r>
            <a:r>
              <a:rPr lang="ar-EG" sz="7200" b="1" dirty="0" err="1" smtClean="0"/>
              <a:t>مايشمت</a:t>
            </a:r>
            <a:endParaRPr lang="ar-EG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الحب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من قلب الله</a:t>
            </a:r>
            <a:br>
              <a:rPr lang="ar-EG" sz="8000" b="1" dirty="0" smtClean="0"/>
            </a:br>
            <a:r>
              <a:rPr lang="ar-EG" sz="8000" b="1" dirty="0" smtClean="0"/>
              <a:t>شمس ودفا ونغم وحياة</a:t>
            </a:r>
            <a:br>
              <a:rPr lang="ar-EG" sz="8000" b="1" dirty="0" smtClean="0"/>
            </a:br>
            <a:r>
              <a:rPr lang="ar-EG" sz="8000" b="1" dirty="0" smtClean="0"/>
              <a:t>ما له نهاية وما له حد</a:t>
            </a:r>
            <a:br>
              <a:rPr lang="ar-EG" sz="8000" b="1" dirty="0" smtClean="0"/>
            </a:br>
            <a:r>
              <a:rPr lang="ar-EG" sz="8000" b="1" dirty="0" smtClean="0"/>
              <a:t>(أصل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حب ونبعه الرب)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sz="8000" b="1" dirty="0" smtClean="0"/>
              <a:t>الحب </a:t>
            </a:r>
            <a:r>
              <a:rPr lang="ar-EG" sz="8000" b="1" dirty="0" err="1" smtClean="0"/>
              <a:t>إللي</a:t>
            </a:r>
            <a:r>
              <a:rPr lang="ar-EG" sz="8000" b="1" dirty="0" smtClean="0"/>
              <a:t> عمره</a:t>
            </a:r>
            <a:br>
              <a:rPr lang="ar-EG" sz="8000" b="1" dirty="0" smtClean="0"/>
            </a:br>
            <a:r>
              <a:rPr lang="ar-EG" sz="8000" b="1" dirty="0" err="1" smtClean="0"/>
              <a:t>مايشمت</a:t>
            </a:r>
            <a:r>
              <a:rPr lang="ar-EG" sz="8000" b="1" dirty="0" smtClean="0"/>
              <a:t> ( أبداً) 2</a:t>
            </a:r>
            <a:br>
              <a:rPr lang="ar-EG" sz="8000" b="1" dirty="0" smtClean="0"/>
            </a:br>
            <a:r>
              <a:rPr lang="ar-EG" sz="8000" b="1" dirty="0" err="1" smtClean="0"/>
              <a:t>وبينسى</a:t>
            </a:r>
            <a:r>
              <a:rPr lang="ar-EG" sz="8000" b="1" dirty="0" smtClean="0"/>
              <a:t> ويغفر إساءات</a:t>
            </a:r>
            <a:br>
              <a:rPr lang="ar-EG" sz="8000" b="1" dirty="0" smtClean="0"/>
            </a:br>
            <a:r>
              <a:rPr lang="ar-EG" sz="8000" b="1" dirty="0" smtClean="0"/>
              <a:t>( آه آه )</a:t>
            </a:r>
            <a:br>
              <a:rPr lang="ar-EG" sz="8000" b="1" dirty="0" smtClean="0"/>
            </a:b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95955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لا </a:t>
            </a:r>
            <a:r>
              <a:rPr lang="ar-EG" sz="8000" b="1" dirty="0" err="1" smtClean="0"/>
              <a:t>يفكرنا</a:t>
            </a:r>
            <a:r>
              <a:rPr lang="ar-EG" sz="8000" b="1" dirty="0" smtClean="0"/>
              <a:t> باللي راح </a:t>
            </a:r>
            <a:endParaRPr lang="ar-EG" sz="8000" b="1" dirty="0" smtClean="0"/>
          </a:p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(</a:t>
            </a:r>
            <a:r>
              <a:rPr lang="ar-EG" sz="8000" b="1" dirty="0" smtClean="0"/>
              <a:t>أبداً) 2</a:t>
            </a:r>
            <a:br>
              <a:rPr lang="ar-EG" sz="8000" b="1" dirty="0" smtClean="0"/>
            </a:br>
            <a:r>
              <a:rPr lang="ar-EG" sz="8000" b="1" dirty="0" smtClean="0"/>
              <a:t>ولا يفتح ماضي وجراحات </a:t>
            </a:r>
            <a:endParaRPr lang="ar-EG" sz="8000" b="1" dirty="0" smtClean="0"/>
          </a:p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( </a:t>
            </a:r>
            <a:r>
              <a:rPr lang="ar-EG" sz="8000" b="1" dirty="0" smtClean="0"/>
              <a:t>آه آه )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الحب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من قلب الله</a:t>
            </a:r>
            <a:br>
              <a:rPr lang="ar-EG" sz="8000" b="1" dirty="0" smtClean="0"/>
            </a:br>
            <a:r>
              <a:rPr lang="ar-EG" sz="8000" b="1" dirty="0" smtClean="0"/>
              <a:t>شمس ودفا ونغم وحياة</a:t>
            </a:r>
            <a:br>
              <a:rPr lang="ar-EG" sz="8000" b="1" dirty="0" smtClean="0"/>
            </a:br>
            <a:r>
              <a:rPr lang="ar-EG" sz="8000" b="1" dirty="0" smtClean="0"/>
              <a:t>ما له نهاية وما له حد</a:t>
            </a:r>
            <a:br>
              <a:rPr lang="ar-EG" sz="8000" b="1" dirty="0" smtClean="0"/>
            </a:br>
            <a:r>
              <a:rPr lang="ar-EG" sz="8000" b="1" dirty="0" smtClean="0"/>
              <a:t>(أصل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حب ونبعه الرب)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sz="8000" b="1" dirty="0" smtClean="0"/>
              <a:t>الحب اللي ما هو أناني (أبداً) 2</a:t>
            </a:r>
            <a:br>
              <a:rPr lang="ar-EG" sz="8000" b="1" dirty="0" smtClean="0"/>
            </a:br>
            <a:r>
              <a:rPr lang="ar-EG" sz="8000" b="1" dirty="0" smtClean="0"/>
              <a:t>يتمنى الأفراح </a:t>
            </a:r>
            <a:r>
              <a:rPr lang="ar-EG" sz="8000" b="1" dirty="0" err="1" smtClean="0"/>
              <a:t>للتاني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>
              <a:spcBef>
                <a:spcPct val="20000"/>
              </a:spcBef>
            </a:pPr>
            <a:r>
              <a:rPr lang="ar-EG" sz="8000" b="1" dirty="0" smtClean="0"/>
              <a:t>(</a:t>
            </a:r>
            <a:r>
              <a:rPr lang="ar-EG" sz="8000" b="1" dirty="0" smtClean="0"/>
              <a:t>آه آه)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95955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لا </a:t>
            </a:r>
            <a:r>
              <a:rPr lang="ar-EG" sz="8000" b="1" dirty="0" err="1" smtClean="0"/>
              <a:t>بيتكبر</a:t>
            </a:r>
            <a:r>
              <a:rPr lang="ar-EG" sz="8000" b="1" dirty="0" smtClean="0"/>
              <a:t> ولا يتباهى </a:t>
            </a:r>
            <a:endParaRPr lang="ar-EG" sz="8000" b="1" dirty="0" smtClean="0"/>
          </a:p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(</a:t>
            </a:r>
            <a:r>
              <a:rPr lang="ar-EG" sz="8000" b="1" dirty="0" smtClean="0"/>
              <a:t>أبداً) 2</a:t>
            </a:r>
            <a:br>
              <a:rPr lang="ar-EG" sz="8000" b="1" dirty="0" smtClean="0"/>
            </a:br>
            <a:r>
              <a:rPr lang="ar-EG" sz="8000" b="1" dirty="0" smtClean="0"/>
              <a:t>ولا يرتاح وأخوه </a:t>
            </a:r>
            <a:r>
              <a:rPr lang="ar-EG" sz="8000" b="1" dirty="0" smtClean="0"/>
              <a:t>بيعاني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 </a:t>
            </a:r>
            <a:r>
              <a:rPr lang="ar-EG" sz="8000" b="1" dirty="0" smtClean="0"/>
              <a:t>(آه آه)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الحب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من قلب الله</a:t>
            </a:r>
            <a:br>
              <a:rPr lang="ar-EG" sz="8000" b="1" dirty="0" smtClean="0"/>
            </a:br>
            <a:r>
              <a:rPr lang="ar-EG" sz="8000" b="1" dirty="0" smtClean="0"/>
              <a:t>شمس ودفا ونغم وحياة</a:t>
            </a:r>
            <a:br>
              <a:rPr lang="ar-EG" sz="8000" b="1" dirty="0" smtClean="0"/>
            </a:br>
            <a:r>
              <a:rPr lang="ar-EG" sz="8000" b="1" dirty="0" smtClean="0"/>
              <a:t>ما له نهاية وما له حد</a:t>
            </a:r>
            <a:br>
              <a:rPr lang="ar-EG" sz="8000" b="1" dirty="0" smtClean="0"/>
            </a:br>
            <a:r>
              <a:rPr lang="ar-EG" sz="8000" b="1" dirty="0" smtClean="0"/>
              <a:t>(أصل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حب ونبعه الرب)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sz="8000" b="1" dirty="0" smtClean="0"/>
              <a:t>الحب اللي عمره </a:t>
            </a:r>
            <a:r>
              <a:rPr lang="ar-EG" sz="8000" b="1" dirty="0" err="1" smtClean="0"/>
              <a:t>مايحسد</a:t>
            </a:r>
            <a:r>
              <a:rPr lang="ar-EG" sz="8000" b="1" dirty="0" smtClean="0"/>
              <a:t> (أبداً) 2</a:t>
            </a:r>
            <a:br>
              <a:rPr lang="ar-EG" sz="8000" b="1" dirty="0" smtClean="0"/>
            </a:br>
            <a:r>
              <a:rPr lang="ar-EG" sz="8000" b="1" dirty="0" smtClean="0"/>
              <a:t>ولا يطمع في ما </a:t>
            </a:r>
            <a:r>
              <a:rPr lang="ar-EG" sz="8000" b="1" dirty="0" smtClean="0"/>
              <a:t>للغير</a:t>
            </a:r>
          </a:p>
          <a:p>
            <a:pPr algn="ctr" rtl="1">
              <a:spcBef>
                <a:spcPct val="20000"/>
              </a:spcBef>
            </a:pPr>
            <a:r>
              <a:rPr lang="ar-EG" sz="8000" b="1" dirty="0" smtClean="0"/>
              <a:t> </a:t>
            </a:r>
            <a:r>
              <a:rPr lang="ar-EG" sz="8000" b="1" dirty="0" smtClean="0"/>
              <a:t>(آه آه)</a:t>
            </a:r>
            <a:br>
              <a:rPr lang="ar-EG" sz="8000" b="1" dirty="0" smtClean="0"/>
            </a:b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71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لا </a:t>
            </a:r>
            <a:r>
              <a:rPr lang="ar-EG" sz="8000" b="1" dirty="0" err="1" smtClean="0"/>
              <a:t>بيشتهي</a:t>
            </a:r>
            <a:r>
              <a:rPr lang="ar-EG" sz="8000" b="1" dirty="0" smtClean="0"/>
              <a:t> ولا يطلب شيء (أبداً) 2</a:t>
            </a:r>
            <a:br>
              <a:rPr lang="ar-EG" sz="8000" b="1" dirty="0" smtClean="0"/>
            </a:br>
            <a:r>
              <a:rPr lang="ar-EG" sz="8000" b="1" dirty="0" err="1" smtClean="0"/>
              <a:t>ده</a:t>
            </a:r>
            <a:r>
              <a:rPr lang="ar-EG" sz="8000" b="1" dirty="0" smtClean="0"/>
              <a:t> لأنه </a:t>
            </a:r>
            <a:r>
              <a:rPr lang="ar-EG" sz="8000" b="1" dirty="0" err="1" smtClean="0"/>
              <a:t>بالعطا</a:t>
            </a:r>
            <a:r>
              <a:rPr lang="ar-EG" sz="8000" b="1" dirty="0" smtClean="0"/>
              <a:t> مسرور </a:t>
            </a:r>
            <a:endParaRPr lang="ar-EG" sz="8000" b="1" dirty="0" smtClean="0"/>
          </a:p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(</a:t>
            </a:r>
            <a:r>
              <a:rPr lang="ar-EG" sz="8000" b="1" dirty="0" smtClean="0"/>
              <a:t>آه آه)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65</Words>
  <Application>Microsoft Office PowerPoint</Application>
  <PresentationFormat>عرض على الشاشة (3:4)‏</PresentationFormat>
  <Paragraphs>18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211</cp:revision>
  <dcterms:created xsi:type="dcterms:W3CDTF">2021-12-07T14:30:00Z</dcterms:created>
  <dcterms:modified xsi:type="dcterms:W3CDTF">2022-03-23T12:38:59Z</dcterms:modified>
</cp:coreProperties>
</file>