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 smtClean="0"/>
              <a:t>الخمر الجيدة</a:t>
            </a:r>
            <a:endParaRPr lang="ar-EG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latin typeface="Arial" charset="0"/>
              </a:rPr>
              <a:t>الخمر الجيـــدة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أبقيتها لنـــــــا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ما أعظم جوداً 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قد </a:t>
            </a:r>
            <a:r>
              <a:rPr lang="ar-EG" sz="8800" b="1" dirty="0" err="1" smtClean="0">
                <a:latin typeface="Arial" charset="0"/>
              </a:rPr>
              <a:t>ذخرته</a:t>
            </a:r>
            <a:r>
              <a:rPr lang="ar-EG" sz="8800" b="1" dirty="0" smtClean="0">
                <a:latin typeface="Arial" charset="0"/>
              </a:rPr>
              <a:t> لنــا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latin typeface="Arial" charset="0"/>
              </a:rPr>
              <a:t>غدت أيامــنا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بك مجيــــدة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خير ورحمة 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يتبعانـــــــنا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latin typeface="Arial" charset="0"/>
              </a:rPr>
              <a:t>نمسك بوعدك   </a:t>
            </a:r>
            <a:endParaRPr lang="en-US" sz="8800" b="1" dirty="0" smtClean="0">
              <a:latin typeface="Arial" charset="0"/>
            </a:endParaRPr>
          </a:p>
          <a:p>
            <a:pPr algn="ctr" rtl="1"/>
            <a:r>
              <a:rPr lang="ar-EG" sz="8800" b="1" dirty="0" smtClean="0">
                <a:latin typeface="Arial" charset="0"/>
              </a:rPr>
              <a:t>  نؤمن بحبك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أنت الإله </a:t>
            </a:r>
            <a:endParaRPr lang="en-US" sz="8800" b="1" dirty="0" smtClean="0">
              <a:latin typeface="Arial" charset="0"/>
            </a:endParaRPr>
          </a:p>
          <a:p>
            <a:pPr algn="ctr" rtl="1"/>
            <a:r>
              <a:rPr lang="ar-EG" sz="8800" b="1" dirty="0" smtClean="0">
                <a:latin typeface="Arial" charset="0"/>
              </a:rPr>
              <a:t>الصادق الأمين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8800" b="1" dirty="0" smtClean="0">
                <a:latin typeface="Arial" charset="0"/>
              </a:rPr>
              <a:t> </a:t>
            </a:r>
            <a:r>
              <a:rPr lang="ar-EG" sz="8800" b="1" dirty="0" smtClean="0">
                <a:latin typeface="Arial" charset="0"/>
              </a:rPr>
              <a:t>نقدم حمدنا  </a:t>
            </a:r>
            <a:endParaRPr lang="en-US" sz="8800" b="1" dirty="0" smtClean="0">
              <a:latin typeface="Arial" charset="0"/>
            </a:endParaRPr>
          </a:p>
          <a:p>
            <a:pPr algn="ctr" rtl="1"/>
            <a:r>
              <a:rPr lang="ar-EG" sz="8800" b="1" dirty="0" smtClean="0">
                <a:latin typeface="Arial" charset="0"/>
              </a:rPr>
              <a:t>أيضا تسبيحنا</a:t>
            </a:r>
          </a:p>
          <a:p>
            <a:pPr algn="ctr" rtl="1"/>
            <a:r>
              <a:rPr lang="ar-EG" sz="8800" b="1" dirty="0" err="1" smtClean="0">
                <a:latin typeface="Arial" charset="0"/>
              </a:rPr>
              <a:t>لك</a:t>
            </a:r>
            <a:r>
              <a:rPr lang="ar-EG" sz="8800" b="1" dirty="0" smtClean="0">
                <a:latin typeface="Arial" charset="0"/>
              </a:rPr>
              <a:t> أنت </a:t>
            </a:r>
            <a:endParaRPr lang="en-US" sz="8800" b="1" dirty="0" smtClean="0">
              <a:latin typeface="Arial" charset="0"/>
            </a:endParaRPr>
          </a:p>
          <a:p>
            <a:pPr algn="ctr" rtl="1"/>
            <a:r>
              <a:rPr lang="ar-EG" sz="8800" b="1" dirty="0" err="1" smtClean="0">
                <a:latin typeface="Arial" charset="0"/>
              </a:rPr>
              <a:t>يسوعنا</a:t>
            </a:r>
            <a:r>
              <a:rPr lang="ar-EG" sz="8800" b="1" dirty="0" smtClean="0">
                <a:latin typeface="Arial" charset="0"/>
              </a:rPr>
              <a:t> العظيم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latin typeface="Arial" charset="0"/>
              </a:rPr>
              <a:t>الخمر الجيـــدة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أبقيتها لنـــــــا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ما أعظم جوداً 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قد </a:t>
            </a:r>
            <a:r>
              <a:rPr lang="ar-EG" sz="8800" b="1" dirty="0" err="1" smtClean="0">
                <a:latin typeface="Arial" charset="0"/>
              </a:rPr>
              <a:t>ذخرته</a:t>
            </a:r>
            <a:r>
              <a:rPr lang="ar-EG" sz="8800" b="1" dirty="0" smtClean="0">
                <a:latin typeface="Arial" charset="0"/>
              </a:rPr>
              <a:t> لنــا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latin typeface="Arial" charset="0"/>
              </a:rPr>
              <a:t>غدت أيامــنا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بك مجيــــدة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خير ورحمة </a:t>
            </a:r>
          </a:p>
          <a:p>
            <a:pPr algn="ctr" rtl="1"/>
            <a:r>
              <a:rPr lang="ar-EG" sz="8800" b="1" dirty="0" smtClean="0">
                <a:latin typeface="Arial" charset="0"/>
              </a:rPr>
              <a:t>يتبعانـــــــنا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55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211</cp:revision>
  <dcterms:created xsi:type="dcterms:W3CDTF">2021-12-07T14:30:00Z</dcterms:created>
  <dcterms:modified xsi:type="dcterms:W3CDTF">2022-03-23T13:17:45Z</dcterms:modified>
</cp:coreProperties>
</file>