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46" r:id="rId3"/>
    <p:sldId id="274" r:id="rId4"/>
    <p:sldId id="347" r:id="rId5"/>
    <p:sldId id="348" r:id="rId6"/>
    <p:sldId id="349" r:id="rId7"/>
    <p:sldId id="35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3"/>
            <p14:sldId id="307"/>
            <p14:sldId id="306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353" autoAdjust="0"/>
    <p:restoredTop sz="94660"/>
  </p:normalViewPr>
  <p:slideViewPr>
    <p:cSldViewPr>
      <p:cViewPr>
        <p:scale>
          <a:sx n="68" d="100"/>
          <a:sy n="68" d="100"/>
        </p:scale>
        <p:origin x="-1152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28600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spcBef>
                <a:spcPct val="20000"/>
              </a:spcBef>
            </a:pPr>
            <a:r>
              <a:rPr lang="ar-EG" altLang="en-US" sz="8000" b="1" dirty="0" smtClean="0"/>
              <a:t>الخمر الجيدة</a:t>
            </a:r>
            <a:endParaRPr lang="ar-EG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868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>
                <a:latin typeface="Arial" charset="0"/>
              </a:rPr>
              <a:t>الخمر الجيـــدة</a:t>
            </a:r>
          </a:p>
          <a:p>
            <a:pPr algn="ctr" rtl="1"/>
            <a:r>
              <a:rPr lang="ar-EG" sz="8800" b="1" dirty="0" smtClean="0">
                <a:latin typeface="Arial" charset="0"/>
              </a:rPr>
              <a:t>أبقيتها لنـــــــا</a:t>
            </a:r>
          </a:p>
          <a:p>
            <a:pPr algn="ctr" rtl="1"/>
            <a:r>
              <a:rPr lang="ar-EG" sz="8800" b="1" dirty="0" smtClean="0">
                <a:latin typeface="Arial" charset="0"/>
              </a:rPr>
              <a:t>ما أعظم جوداً </a:t>
            </a:r>
          </a:p>
          <a:p>
            <a:pPr algn="ctr" rtl="1"/>
            <a:r>
              <a:rPr lang="ar-EG" sz="8800" b="1" dirty="0" smtClean="0">
                <a:latin typeface="Arial" charset="0"/>
              </a:rPr>
              <a:t>قد </a:t>
            </a:r>
            <a:r>
              <a:rPr lang="ar-EG" sz="8800" b="1" dirty="0" err="1" smtClean="0">
                <a:latin typeface="Arial" charset="0"/>
              </a:rPr>
              <a:t>ذخرته</a:t>
            </a:r>
            <a:r>
              <a:rPr lang="ar-EG" sz="8800" b="1" dirty="0" smtClean="0">
                <a:latin typeface="Arial" charset="0"/>
              </a:rPr>
              <a:t> لنــا</a:t>
            </a:r>
            <a:endParaRPr lang="en-US" sz="88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106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>
                <a:latin typeface="Arial" charset="0"/>
              </a:rPr>
              <a:t>غدت أيامــنا</a:t>
            </a:r>
          </a:p>
          <a:p>
            <a:pPr algn="ctr" rtl="1"/>
            <a:r>
              <a:rPr lang="ar-EG" sz="8800" b="1" dirty="0" smtClean="0">
                <a:latin typeface="Arial" charset="0"/>
              </a:rPr>
              <a:t>بك مجيــــدة</a:t>
            </a:r>
          </a:p>
          <a:p>
            <a:pPr algn="ctr" rtl="1"/>
            <a:r>
              <a:rPr lang="ar-EG" sz="8800" b="1" dirty="0" smtClean="0">
                <a:latin typeface="Arial" charset="0"/>
              </a:rPr>
              <a:t>خير ورحمة </a:t>
            </a:r>
          </a:p>
          <a:p>
            <a:pPr algn="ctr" rtl="1"/>
            <a:r>
              <a:rPr lang="ar-EG" sz="8800" b="1" dirty="0" smtClean="0">
                <a:latin typeface="Arial" charset="0"/>
              </a:rPr>
              <a:t>يتبعانـــــــنا</a:t>
            </a:r>
            <a:endParaRPr lang="en-US" sz="88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106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>
                <a:latin typeface="Arial" charset="0"/>
              </a:rPr>
              <a:t>نمسك بوعدك   </a:t>
            </a:r>
            <a:endParaRPr lang="en-US" sz="8800" b="1" dirty="0" smtClean="0">
              <a:latin typeface="Arial" charset="0"/>
            </a:endParaRPr>
          </a:p>
          <a:p>
            <a:pPr algn="ctr" rtl="1"/>
            <a:r>
              <a:rPr lang="ar-EG" sz="8800" b="1" dirty="0" smtClean="0">
                <a:latin typeface="Arial" charset="0"/>
              </a:rPr>
              <a:t>  نؤمن بحبك</a:t>
            </a:r>
          </a:p>
          <a:p>
            <a:pPr algn="ctr" rtl="1"/>
            <a:r>
              <a:rPr lang="ar-EG" sz="8800" b="1" dirty="0" smtClean="0">
                <a:latin typeface="Arial" charset="0"/>
              </a:rPr>
              <a:t>أنت الإله </a:t>
            </a:r>
            <a:endParaRPr lang="en-US" sz="8800" b="1" dirty="0" smtClean="0">
              <a:latin typeface="Arial" charset="0"/>
            </a:endParaRPr>
          </a:p>
          <a:p>
            <a:pPr algn="ctr" rtl="1"/>
            <a:r>
              <a:rPr lang="ar-EG" sz="8800" b="1" dirty="0" smtClean="0">
                <a:latin typeface="Arial" charset="0"/>
              </a:rPr>
              <a:t>الصادق الأمين</a:t>
            </a:r>
            <a:endParaRPr lang="en-US" sz="88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106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8800" b="1" dirty="0" smtClean="0">
                <a:latin typeface="Arial" charset="0"/>
              </a:rPr>
              <a:t> </a:t>
            </a:r>
            <a:r>
              <a:rPr lang="ar-EG" sz="8800" b="1" dirty="0" smtClean="0">
                <a:latin typeface="Arial" charset="0"/>
              </a:rPr>
              <a:t>نقدم حمدنا  </a:t>
            </a:r>
            <a:endParaRPr lang="en-US" sz="8800" b="1" dirty="0" smtClean="0">
              <a:latin typeface="Arial" charset="0"/>
            </a:endParaRPr>
          </a:p>
          <a:p>
            <a:pPr algn="ctr" rtl="1"/>
            <a:r>
              <a:rPr lang="ar-EG" sz="8800" b="1" dirty="0" smtClean="0">
                <a:latin typeface="Arial" charset="0"/>
              </a:rPr>
              <a:t>أيضا تسبيحنا</a:t>
            </a:r>
          </a:p>
          <a:p>
            <a:pPr algn="ctr" rtl="1"/>
            <a:r>
              <a:rPr lang="ar-EG" sz="8800" b="1" dirty="0" err="1" smtClean="0">
                <a:latin typeface="Arial" charset="0"/>
              </a:rPr>
              <a:t>لك</a:t>
            </a:r>
            <a:r>
              <a:rPr lang="ar-EG" sz="8800" b="1" dirty="0" smtClean="0">
                <a:latin typeface="Arial" charset="0"/>
              </a:rPr>
              <a:t> أنت </a:t>
            </a:r>
            <a:endParaRPr lang="en-US" sz="8800" b="1" dirty="0" smtClean="0">
              <a:latin typeface="Arial" charset="0"/>
            </a:endParaRPr>
          </a:p>
          <a:p>
            <a:pPr algn="ctr" rtl="1"/>
            <a:r>
              <a:rPr lang="ar-EG" sz="8800" b="1" dirty="0" err="1" smtClean="0">
                <a:latin typeface="Arial" charset="0"/>
              </a:rPr>
              <a:t>يسوعنا</a:t>
            </a:r>
            <a:r>
              <a:rPr lang="ar-EG" sz="8800" b="1" dirty="0" smtClean="0">
                <a:latin typeface="Arial" charset="0"/>
              </a:rPr>
              <a:t> العظيم</a:t>
            </a:r>
            <a:endParaRPr lang="en-US" sz="88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868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>
                <a:latin typeface="Arial" charset="0"/>
              </a:rPr>
              <a:t>الخمر الجيـــدة</a:t>
            </a:r>
          </a:p>
          <a:p>
            <a:pPr algn="ctr" rtl="1"/>
            <a:r>
              <a:rPr lang="ar-EG" sz="8800" b="1" dirty="0" smtClean="0">
                <a:latin typeface="Arial" charset="0"/>
              </a:rPr>
              <a:t>أبقيتها لنـــــــا</a:t>
            </a:r>
          </a:p>
          <a:p>
            <a:pPr algn="ctr" rtl="1"/>
            <a:r>
              <a:rPr lang="ar-EG" sz="8800" b="1" dirty="0" smtClean="0">
                <a:latin typeface="Arial" charset="0"/>
              </a:rPr>
              <a:t>ما أعظم جوداً </a:t>
            </a:r>
          </a:p>
          <a:p>
            <a:pPr algn="ctr" rtl="1"/>
            <a:r>
              <a:rPr lang="ar-EG" sz="8800" b="1" dirty="0" smtClean="0">
                <a:latin typeface="Arial" charset="0"/>
              </a:rPr>
              <a:t>قد </a:t>
            </a:r>
            <a:r>
              <a:rPr lang="ar-EG" sz="8800" b="1" dirty="0" err="1" smtClean="0">
                <a:latin typeface="Arial" charset="0"/>
              </a:rPr>
              <a:t>ذخرته</a:t>
            </a:r>
            <a:r>
              <a:rPr lang="ar-EG" sz="8800" b="1" dirty="0" smtClean="0">
                <a:latin typeface="Arial" charset="0"/>
              </a:rPr>
              <a:t> لنــا</a:t>
            </a:r>
            <a:endParaRPr lang="en-US" sz="88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106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>
                <a:latin typeface="Arial" charset="0"/>
              </a:rPr>
              <a:t>غدت أيامــنا</a:t>
            </a:r>
          </a:p>
          <a:p>
            <a:pPr algn="ctr" rtl="1"/>
            <a:r>
              <a:rPr lang="ar-EG" sz="8800" b="1" dirty="0" smtClean="0">
                <a:latin typeface="Arial" charset="0"/>
              </a:rPr>
              <a:t>بك مجيــــدة</a:t>
            </a:r>
          </a:p>
          <a:p>
            <a:pPr algn="ctr" rtl="1"/>
            <a:r>
              <a:rPr lang="ar-EG" sz="8800" b="1" dirty="0" smtClean="0">
                <a:latin typeface="Arial" charset="0"/>
              </a:rPr>
              <a:t>خير ورحمة </a:t>
            </a:r>
          </a:p>
          <a:p>
            <a:pPr algn="ctr" rtl="1"/>
            <a:r>
              <a:rPr lang="ar-EG" sz="8800" b="1" dirty="0" smtClean="0">
                <a:latin typeface="Arial" charset="0"/>
              </a:rPr>
              <a:t>يتبعانـــــــنا</a:t>
            </a:r>
            <a:endParaRPr lang="en-US" sz="88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1871</TotalTime>
  <Words>55</Words>
  <Application>Microsoft Office PowerPoint</Application>
  <PresentationFormat>عرض على الشاشة (3:4)‏</PresentationFormat>
  <Paragraphs>26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211</cp:revision>
  <dcterms:created xsi:type="dcterms:W3CDTF">2021-12-07T14:30:00Z</dcterms:created>
  <dcterms:modified xsi:type="dcterms:W3CDTF">2022-03-23T13:17:45Z</dcterms:modified>
</cp:coreProperties>
</file>