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75" r:id="rId2"/>
    <p:sldId id="325" r:id="rId3"/>
    <p:sldId id="326" r:id="rId4"/>
    <p:sldId id="327" r:id="rId5"/>
    <p:sldId id="295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6397" autoAdjust="0"/>
    <p:restoredTop sz="94660"/>
  </p:normalViewPr>
  <p:slideViewPr>
    <p:cSldViewPr>
      <p:cViewPr>
        <p:scale>
          <a:sx n="68" d="100"/>
          <a:sy n="68" d="100"/>
        </p:scale>
        <p:origin x="-1188" y="-846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3/31/2022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3/31/2022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3/31/2022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3/31/2022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3/31/2022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685800"/>
            <a:ext cx="9144000" cy="27084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 smtClean="0"/>
              <a:t>ترنيمة</a:t>
            </a:r>
          </a:p>
          <a:p>
            <a:pPr algn="ctr">
              <a:lnSpc>
                <a:spcPct val="150000"/>
              </a:lnSpc>
            </a:pPr>
            <a:r>
              <a:rPr lang="ar-EG" sz="7200" b="1" dirty="0" smtClean="0"/>
              <a:t>الرجل العاقل</a:t>
            </a:r>
            <a:endParaRPr lang="ar-EG" sz="72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152400"/>
            <a:ext cx="9144000" cy="83561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spcBef>
                <a:spcPts val="1800"/>
              </a:spcBef>
            </a:pPr>
            <a:r>
              <a:rPr lang="ar-SA" sz="6600" b="1" dirty="0" smtClean="0"/>
              <a:t> 1- ( الرجل العاقل يبني </a:t>
            </a:r>
            <a:endParaRPr lang="ar-EG" sz="6600" b="1" dirty="0" smtClean="0"/>
          </a:p>
          <a:p>
            <a:pPr algn="ctr" rtl="1">
              <a:spcBef>
                <a:spcPts val="1800"/>
              </a:spcBef>
            </a:pPr>
            <a:r>
              <a:rPr lang="ar-EG" sz="6600" b="1" dirty="0" smtClean="0"/>
              <a:t>   </a:t>
            </a:r>
            <a:r>
              <a:rPr lang="ar-SA" sz="6600" b="1" dirty="0" smtClean="0"/>
              <a:t>بيته </a:t>
            </a:r>
            <a:r>
              <a:rPr lang="ar-SA" sz="6600" b="1" dirty="0" smtClean="0"/>
              <a:t>علي الصخر )3</a:t>
            </a:r>
          </a:p>
          <a:p>
            <a:pPr algn="ctr" rtl="1">
              <a:spcBef>
                <a:spcPts val="1800"/>
              </a:spcBef>
            </a:pPr>
            <a:r>
              <a:rPr lang="ar-SA" sz="6600" b="1" dirty="0" smtClean="0"/>
              <a:t>وتسقط الأمطار عليه</a:t>
            </a:r>
          </a:p>
          <a:p>
            <a:pPr algn="ctr" rtl="1">
              <a:spcBef>
                <a:spcPts val="1800"/>
              </a:spcBef>
            </a:pPr>
            <a:r>
              <a:rPr lang="ar-SA" sz="6600" b="1" dirty="0" smtClean="0"/>
              <a:t>(تسقط الأمطار ترتفع </a:t>
            </a:r>
            <a:r>
              <a:rPr lang="ar-SA" sz="6600" b="1" dirty="0" smtClean="0"/>
              <a:t>المياه) </a:t>
            </a:r>
            <a:r>
              <a:rPr lang="ar-SA" sz="6600" b="1" dirty="0" smtClean="0"/>
              <a:t>3</a:t>
            </a:r>
          </a:p>
          <a:p>
            <a:pPr algn="ctr" rtl="1">
              <a:spcBef>
                <a:spcPts val="1800"/>
              </a:spcBef>
            </a:pPr>
            <a:r>
              <a:rPr lang="ar-SA" sz="6600" b="1" dirty="0" smtClean="0"/>
              <a:t>والبيت علي الصخر </a:t>
            </a:r>
            <a:r>
              <a:rPr lang="ar-SA" sz="6600" b="1" dirty="0" smtClean="0"/>
              <a:t>يثبت</a:t>
            </a:r>
            <a:r>
              <a:rPr lang="ar-EG" sz="6600" b="1" dirty="0" smtClean="0"/>
              <a:t> </a:t>
            </a:r>
            <a:endParaRPr lang="ar-SA" sz="6600" b="1" dirty="0" smtClean="0"/>
          </a:p>
          <a:p>
            <a:pPr algn="ctr">
              <a:spcBef>
                <a:spcPts val="1800"/>
              </a:spcBef>
            </a:pPr>
            <a:r>
              <a:rPr lang="ar-SA" sz="6600" b="1" dirty="0" smtClean="0"/>
              <a:t/>
            </a:r>
            <a:br>
              <a:rPr lang="ar-SA" sz="6600" b="1" dirty="0" smtClean="0"/>
            </a:br>
            <a:endParaRPr lang="ar-SA" sz="6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76200"/>
            <a:ext cx="9144000" cy="83561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spcBef>
                <a:spcPts val="1800"/>
              </a:spcBef>
            </a:pPr>
            <a:r>
              <a:rPr lang="ar-SA" sz="6600" b="1" dirty="0" smtClean="0"/>
              <a:t>2- ( الرجل الجاهل يبني </a:t>
            </a:r>
            <a:endParaRPr lang="ar-EG" sz="6600" b="1" dirty="0" smtClean="0"/>
          </a:p>
          <a:p>
            <a:pPr algn="ctr" rtl="1">
              <a:spcBef>
                <a:spcPts val="1800"/>
              </a:spcBef>
            </a:pPr>
            <a:r>
              <a:rPr lang="ar-EG" sz="6600" b="1" dirty="0" smtClean="0"/>
              <a:t> </a:t>
            </a:r>
            <a:r>
              <a:rPr lang="ar-EG" sz="6600" b="1" dirty="0" smtClean="0"/>
              <a:t> </a:t>
            </a:r>
            <a:r>
              <a:rPr lang="ar-SA" sz="6600" b="1" dirty="0" smtClean="0"/>
              <a:t>بيته </a:t>
            </a:r>
            <a:r>
              <a:rPr lang="ar-SA" sz="6600" b="1" dirty="0" smtClean="0"/>
              <a:t>علي الرمل)3</a:t>
            </a:r>
          </a:p>
          <a:p>
            <a:pPr algn="ctr" rtl="1">
              <a:spcBef>
                <a:spcPts val="1800"/>
              </a:spcBef>
            </a:pPr>
            <a:r>
              <a:rPr lang="ar-SA" sz="6600" b="1" dirty="0" smtClean="0"/>
              <a:t>وتسقط الأمطار عليه</a:t>
            </a:r>
          </a:p>
          <a:p>
            <a:pPr algn="ctr" rtl="1">
              <a:spcBef>
                <a:spcPts val="1800"/>
              </a:spcBef>
            </a:pPr>
            <a:r>
              <a:rPr lang="ar-SA" sz="6600" b="1" dirty="0" smtClean="0"/>
              <a:t>(تسقط الأمطار ترتفع المياه ) 3</a:t>
            </a:r>
          </a:p>
          <a:p>
            <a:pPr algn="ctr" rtl="1">
              <a:spcBef>
                <a:spcPts val="1800"/>
              </a:spcBef>
            </a:pPr>
            <a:r>
              <a:rPr lang="ar-SA" sz="6600" b="1" dirty="0" smtClean="0"/>
              <a:t>والبيت علي الرمل يهدم</a:t>
            </a:r>
          </a:p>
          <a:p>
            <a:pPr algn="ctr">
              <a:spcBef>
                <a:spcPts val="1800"/>
              </a:spcBef>
            </a:pPr>
            <a:r>
              <a:rPr lang="ar-SA" sz="6600" b="1" dirty="0" smtClean="0"/>
              <a:t/>
            </a:r>
            <a:br>
              <a:rPr lang="ar-SA" sz="6600" b="1" dirty="0" smtClean="0"/>
            </a:br>
            <a:endParaRPr lang="ar-SA" sz="6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76200"/>
            <a:ext cx="9144000" cy="82176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sz="6600" b="1" dirty="0" smtClean="0"/>
              <a:t>3- ( فلنبني حياتنا </a:t>
            </a:r>
            <a:endParaRPr lang="ar-EG" sz="6600" b="1" dirty="0" smtClean="0"/>
          </a:p>
          <a:p>
            <a:pPr algn="ctr" rtl="1"/>
            <a:r>
              <a:rPr lang="ar-EG" sz="6600" b="1" dirty="0" smtClean="0"/>
              <a:t> </a:t>
            </a:r>
            <a:r>
              <a:rPr lang="ar-SA" sz="6600" b="1" dirty="0" smtClean="0"/>
              <a:t>علي الرب </a:t>
            </a:r>
            <a:r>
              <a:rPr lang="ar-SA" sz="6600" b="1" dirty="0" smtClean="0"/>
              <a:t>يسوع ) 3</a:t>
            </a:r>
          </a:p>
          <a:p>
            <a:pPr algn="ctr" rtl="1"/>
            <a:r>
              <a:rPr lang="ar-SA" sz="6600" b="1" dirty="0" smtClean="0"/>
              <a:t>فتأتي البركات لنا</a:t>
            </a:r>
          </a:p>
          <a:p>
            <a:pPr algn="ctr" rtl="1"/>
            <a:r>
              <a:rPr lang="ar-SA" sz="6600" b="1" dirty="0" smtClean="0"/>
              <a:t>(تأتي البركات </a:t>
            </a:r>
            <a:endParaRPr lang="ar-EG" sz="6600" b="1" dirty="0" smtClean="0"/>
          </a:p>
          <a:p>
            <a:pPr algn="ctr" rtl="1"/>
            <a:r>
              <a:rPr lang="ar-SA" sz="6600" b="1" dirty="0" smtClean="0"/>
              <a:t>حين </a:t>
            </a:r>
            <a:r>
              <a:rPr lang="ar-SA" sz="6600" b="1" dirty="0" smtClean="0"/>
              <a:t>ترفع الصلوات ) 3</a:t>
            </a:r>
          </a:p>
          <a:p>
            <a:pPr algn="ctr" rtl="1"/>
            <a:r>
              <a:rPr lang="ar-SA" sz="6600" b="1" dirty="0" smtClean="0"/>
              <a:t>وحياتنا في المسيح تثبت</a:t>
            </a:r>
          </a:p>
          <a:p>
            <a:pPr algn="ctr"/>
            <a:r>
              <a:rPr lang="ar-SA" sz="6600" b="1" dirty="0" smtClean="0"/>
              <a:t/>
            </a:r>
            <a:br>
              <a:rPr lang="ar-SA" sz="6600" b="1" dirty="0" smtClean="0"/>
            </a:br>
            <a:endParaRPr lang="ar-SA" sz="6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 smtClean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1218</TotalTime>
  <Words>51</Words>
  <Application>Microsoft Office PowerPoint</Application>
  <PresentationFormat>عرض على الشاشة (3:4)‏</PresentationFormat>
  <Paragraphs>21</Paragraphs>
  <Slides>5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5</vt:i4>
      </vt:variant>
    </vt:vector>
  </HeadingPairs>
  <TitlesOfParts>
    <vt:vector size="6" baseType="lpstr">
      <vt:lpstr>Office Theme</vt:lpstr>
      <vt:lpstr>الشريحة 1</vt:lpstr>
      <vt:lpstr>الشريحة 2</vt:lpstr>
      <vt:lpstr>الشريحة 3</vt:lpstr>
      <vt:lpstr>الشريحة 4</vt:lpstr>
      <vt:lpstr>الشريحة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125</cp:revision>
  <dcterms:created xsi:type="dcterms:W3CDTF">2021-12-07T14:30:00Z</dcterms:created>
  <dcterms:modified xsi:type="dcterms:W3CDTF">2022-03-31T11:29:17Z</dcterms:modified>
</cp:coreProperties>
</file>