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74" r:id="rId4"/>
    <p:sldId id="340" r:id="rId5"/>
    <p:sldId id="347" r:id="rId6"/>
    <p:sldId id="332" r:id="rId7"/>
    <p:sldId id="34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 varScale="1">
        <p:scale>
          <a:sx n="103" d="100"/>
          <a:sy n="103" d="100"/>
        </p:scale>
        <p:origin x="-108" y="-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/>
            <a:r>
              <a:rPr lang="ar-EG" sz="8000" b="1" dirty="0" smtClean="0"/>
              <a:t>الشهد يقطر من شفتيه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الشهد يقطر من شفتيه</a:t>
            </a:r>
          </a:p>
          <a:p>
            <a:pPr algn="ctr"/>
            <a:r>
              <a:rPr lang="ar-EG" sz="7200" b="1" dirty="0" smtClean="0"/>
              <a:t>وجلال الملك باين عليه</a:t>
            </a:r>
          </a:p>
          <a:p>
            <a:pPr algn="ctr"/>
            <a:r>
              <a:rPr lang="ar-EG" sz="9600" b="1" dirty="0" smtClean="0"/>
              <a:t>(باين عليه)2</a:t>
            </a:r>
          </a:p>
          <a:p>
            <a:pPr algn="ctr"/>
            <a:r>
              <a:rPr lang="ar-EG" sz="7200" b="1" dirty="0" smtClean="0"/>
              <a:t>وجلال الملك باين عليه 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31996"/>
            <a:ext cx="91440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رجليه تشبه نُحاس مسبوكْ</a:t>
            </a:r>
          </a:p>
          <a:p>
            <a:pPr algn="ctr"/>
            <a:r>
              <a:rPr lang="ar-EG" sz="6600" b="1" dirty="0" smtClean="0"/>
              <a:t>مكتوب على فخده ملك</a:t>
            </a:r>
            <a:r>
              <a:rPr lang="ar-EG" sz="7200" b="1" dirty="0" smtClean="0"/>
              <a:t> الملوكْ</a:t>
            </a:r>
          </a:p>
          <a:p>
            <a:pPr algn="ctr"/>
            <a:r>
              <a:rPr lang="ar-EG" sz="8800" b="1" dirty="0" smtClean="0"/>
              <a:t>(ملك الملوكْ)2</a:t>
            </a:r>
          </a:p>
          <a:p>
            <a:pPr algn="ctr"/>
            <a:r>
              <a:rPr lang="ar-EG" sz="6600" b="1" dirty="0" smtClean="0"/>
              <a:t>مكتوب على فخده ملك الملوكْ</a:t>
            </a: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87373"/>
            <a:ext cx="9982199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وشعره أبيض كأنقى صوفْ</a:t>
            </a:r>
          </a:p>
          <a:p>
            <a:pPr algn="ctr"/>
            <a:r>
              <a:rPr lang="ar-EG" sz="6600" b="1" dirty="0" smtClean="0"/>
              <a:t>وصدره مرصع </a:t>
            </a:r>
            <a:r>
              <a:rPr lang="ar-EG" sz="6600" b="1" dirty="0" err="1" smtClean="0"/>
              <a:t>لولو</a:t>
            </a:r>
            <a:r>
              <a:rPr lang="ar-EG" sz="6600" b="1" dirty="0" smtClean="0"/>
              <a:t> موصوفْ</a:t>
            </a:r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لولو</a:t>
            </a:r>
            <a:r>
              <a:rPr lang="ar-EG" sz="8000" b="1" dirty="0" smtClean="0"/>
              <a:t> موصوفْ)2</a:t>
            </a:r>
          </a:p>
          <a:p>
            <a:pPr algn="ctr"/>
            <a:r>
              <a:rPr lang="ar-EG" sz="6600" b="1" dirty="0" smtClean="0"/>
              <a:t>وصدره مرصع </a:t>
            </a:r>
            <a:r>
              <a:rPr lang="ar-EG" sz="6600" b="1" dirty="0" err="1" smtClean="0"/>
              <a:t>لولو</a:t>
            </a:r>
            <a:r>
              <a:rPr lang="ar-EG" sz="6600" b="1" dirty="0" smtClean="0"/>
              <a:t> موصوفْ</a:t>
            </a: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824329"/>
            <a:ext cx="9144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جماله البهي سبى القلوب</a:t>
            </a:r>
          </a:p>
          <a:p>
            <a:pPr algn="ctr"/>
            <a:r>
              <a:rPr lang="ar-EG" sz="6600" b="1" dirty="0" smtClean="0"/>
              <a:t>عريس مبارك خالي العيوب</a:t>
            </a:r>
          </a:p>
          <a:p>
            <a:pPr algn="ctr"/>
            <a:r>
              <a:rPr lang="ar-EG" sz="8000" b="1" dirty="0" smtClean="0"/>
              <a:t>(خالي العيوب)2</a:t>
            </a:r>
          </a:p>
          <a:p>
            <a:pPr algn="ctr"/>
            <a:r>
              <a:rPr lang="ar-EG" sz="7200" b="1" dirty="0" smtClean="0"/>
              <a:t>عريس مبارك خالي العيوب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والآن جالس عن اليمين</a:t>
            </a:r>
          </a:p>
          <a:p>
            <a:pPr algn="ctr"/>
            <a:r>
              <a:rPr lang="ar-EG" sz="6600" b="1" dirty="0" smtClean="0"/>
              <a:t>يتراءى ويشفع </a:t>
            </a:r>
            <a:r>
              <a:rPr lang="ar-EG" sz="6600" b="1" dirty="0" err="1" smtClean="0"/>
              <a:t>فى</a:t>
            </a:r>
            <a:r>
              <a:rPr lang="ar-EG" sz="7200" b="1" dirty="0" smtClean="0"/>
              <a:t> المؤمنين</a:t>
            </a:r>
          </a:p>
          <a:p>
            <a:pPr algn="ctr"/>
            <a:r>
              <a:rPr lang="ar-EG" sz="7200" b="1" dirty="0" smtClean="0"/>
              <a:t>(</a:t>
            </a:r>
            <a:r>
              <a:rPr lang="ar-EG" sz="7200" b="1" dirty="0" err="1" smtClean="0"/>
              <a:t>فى</a:t>
            </a:r>
            <a:r>
              <a:rPr lang="ar-EG" sz="7200" b="1" dirty="0" smtClean="0"/>
              <a:t> المؤمنين)2</a:t>
            </a:r>
          </a:p>
          <a:p>
            <a:pPr algn="ctr"/>
            <a:r>
              <a:rPr lang="ar-EG" sz="6600" b="1" dirty="0" smtClean="0"/>
              <a:t>يتراءى ويشفع </a:t>
            </a:r>
            <a:r>
              <a:rPr lang="ar-EG" sz="6600" b="1" dirty="0" err="1" smtClean="0"/>
              <a:t>فى</a:t>
            </a:r>
            <a:r>
              <a:rPr lang="ar-EG" sz="6600" b="1" dirty="0" smtClean="0"/>
              <a:t> المؤمنين</a:t>
            </a: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838200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والآن يأتي من أعلى سماه</a:t>
            </a:r>
          </a:p>
          <a:p>
            <a:pPr algn="ctr"/>
            <a:r>
              <a:rPr lang="ar-EG" sz="6600" b="1" dirty="0" smtClean="0"/>
              <a:t>وبمركباته يأخذنا </a:t>
            </a:r>
            <a:r>
              <a:rPr lang="ar-EG" sz="6600" b="1" dirty="0" err="1" smtClean="0"/>
              <a:t>معاه</a:t>
            </a:r>
            <a:endParaRPr lang="ar-EG" sz="6600" b="1" dirty="0" smtClean="0"/>
          </a:p>
          <a:p>
            <a:pPr algn="ctr"/>
            <a:r>
              <a:rPr lang="ar-EG" sz="8000" b="1" dirty="0" smtClean="0"/>
              <a:t>(يأخذنا </a:t>
            </a:r>
            <a:r>
              <a:rPr lang="ar-EG" sz="8000" b="1" dirty="0" err="1" smtClean="0"/>
              <a:t>معاه</a:t>
            </a:r>
            <a:r>
              <a:rPr lang="ar-EG" sz="8000" b="1" dirty="0" smtClean="0"/>
              <a:t>)2</a:t>
            </a:r>
          </a:p>
          <a:p>
            <a:pPr algn="ctr"/>
            <a:r>
              <a:rPr lang="ar-EG" sz="8000" b="1" dirty="0" smtClean="0"/>
              <a:t>وبمركباته يأخذنا </a:t>
            </a:r>
            <a:r>
              <a:rPr lang="ar-EG" sz="8000" b="1" dirty="0" err="1" smtClean="0"/>
              <a:t>معاه</a:t>
            </a:r>
            <a:endParaRPr lang="ar-EG" sz="23100" b="1" dirty="0" smtClean="0"/>
          </a:p>
          <a:p>
            <a:pPr algn="ctr"/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</TotalTime>
  <Words>96</Words>
  <Application>Microsoft Office PowerPoint</Application>
  <PresentationFormat>عرض على الشاشة (3:4)‏</PresentationFormat>
  <Paragraphs>26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170</cp:revision>
  <dcterms:created xsi:type="dcterms:W3CDTF">2021-12-07T14:30:00Z</dcterms:created>
  <dcterms:modified xsi:type="dcterms:W3CDTF">2022-04-06T11:45:01Z</dcterms:modified>
</cp:coreProperties>
</file>