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274" r:id="rId4"/>
    <p:sldId id="340" r:id="rId5"/>
    <p:sldId id="342" r:id="rId6"/>
    <p:sldId id="343" r:id="rId7"/>
    <p:sldId id="344" r:id="rId8"/>
    <p:sldId id="346" r:id="rId9"/>
    <p:sldId id="347" r:id="rId10"/>
    <p:sldId id="348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 varScale="1">
        <p:scale>
          <a:sx n="100" d="100"/>
          <a:sy n="100" d="100"/>
        </p:scale>
        <p:origin x="-180" y="-10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15240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فالظلمة لديك لا تظلم</a:t>
            </a:r>
            <a:endParaRPr lang="en-US" sz="8000" b="1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58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(فالظلمة </a:t>
            </a:r>
            <a:r>
              <a:rPr lang="ar-EG" sz="8000" b="1" dirty="0" smtClean="0"/>
              <a:t>لديك لا تظلم</a:t>
            </a:r>
            <a:br>
              <a:rPr lang="ar-EG" sz="8000" b="1" dirty="0" smtClean="0"/>
            </a:br>
            <a:r>
              <a:rPr lang="ar-EG" sz="8000" b="1" dirty="0" smtClean="0"/>
              <a:t>والليل مثل </a:t>
            </a:r>
            <a:r>
              <a:rPr lang="ar-EG" sz="8000" b="1" dirty="0" smtClean="0"/>
              <a:t>النهار)2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من خلف </a:t>
            </a:r>
            <a:r>
              <a:rPr lang="ar-EG" sz="8000" b="1" dirty="0" err="1" smtClean="0"/>
              <a:t>و</a:t>
            </a:r>
            <a:r>
              <a:rPr lang="ar-EG" sz="8000" b="1" dirty="0" smtClean="0"/>
              <a:t> قدام حصرتني</a:t>
            </a:r>
            <a:br>
              <a:rPr lang="ar-EG" sz="8000" b="1" dirty="0" smtClean="0"/>
            </a:br>
            <a:r>
              <a:rPr lang="ar-EG" sz="8000" b="1" dirty="0" smtClean="0"/>
              <a:t>ويمينك ترشدني وتمسكني</a:t>
            </a:r>
            <a:br>
              <a:rPr lang="ar-EG" sz="8000" b="1" dirty="0" smtClean="0"/>
            </a:br>
            <a:endParaRPr lang="en-US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096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 smtClean="0"/>
              <a:t>يارب</a:t>
            </a:r>
            <a:r>
              <a:rPr lang="ar-EG" sz="8000" b="1" dirty="0" smtClean="0"/>
              <a:t> إليك صرختي</a:t>
            </a:r>
            <a:br>
              <a:rPr lang="ar-EG" sz="8000" b="1" dirty="0" smtClean="0"/>
            </a:br>
            <a:r>
              <a:rPr lang="ar-EG" sz="8000" b="1" dirty="0" err="1" smtClean="0"/>
              <a:t>فاصغي</a:t>
            </a:r>
            <a:r>
              <a:rPr lang="ar-EG" sz="8000" b="1" dirty="0" smtClean="0"/>
              <a:t> إلى صلاتي</a:t>
            </a:r>
            <a:br>
              <a:rPr lang="ar-EG" sz="8000" b="1" dirty="0" smtClean="0"/>
            </a:br>
            <a:r>
              <a:rPr lang="ar-EG" sz="8000" b="1" dirty="0" smtClean="0"/>
              <a:t>في أزمتي ومحنتي</a:t>
            </a:r>
          </a:p>
          <a:p>
            <a:pPr algn="ctr" rtl="1"/>
            <a:r>
              <a:rPr lang="ar-EG" sz="8000" b="1" dirty="0" smtClean="0"/>
              <a:t>أصغي لصلاتي</a:t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9268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تعلقت بك</a:t>
            </a:r>
            <a:br>
              <a:rPr lang="ar-EG" sz="8000" b="1" dirty="0" smtClean="0"/>
            </a:br>
            <a:r>
              <a:rPr lang="ar-EG" sz="8000" b="1" dirty="0" smtClean="0"/>
              <a:t>أمسكك ترفعني</a:t>
            </a:r>
            <a:br>
              <a:rPr lang="ar-EG" sz="8000" b="1" dirty="0" smtClean="0"/>
            </a:br>
            <a:r>
              <a:rPr lang="ar-EG" sz="8000" b="1" dirty="0" smtClean="0"/>
              <a:t>واثق في وعدك تنقذني</a:t>
            </a:r>
            <a:br>
              <a:rPr lang="ar-EG" sz="8000" b="1" dirty="0" smtClean="0"/>
            </a:br>
            <a:endParaRPr lang="en-US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58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(فالظلمة </a:t>
            </a:r>
            <a:r>
              <a:rPr lang="ar-EG" sz="8000" b="1" dirty="0" smtClean="0"/>
              <a:t>لديك لا تظلم</a:t>
            </a:r>
            <a:br>
              <a:rPr lang="ar-EG" sz="8000" b="1" dirty="0" smtClean="0"/>
            </a:br>
            <a:r>
              <a:rPr lang="ar-EG" sz="8000" b="1" dirty="0" smtClean="0"/>
              <a:t>والليل مثل </a:t>
            </a:r>
            <a:r>
              <a:rPr lang="ar-EG" sz="8000" b="1" dirty="0" smtClean="0"/>
              <a:t>النهار)2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من خلف </a:t>
            </a:r>
            <a:r>
              <a:rPr lang="ar-EG" sz="8000" b="1" dirty="0" err="1" smtClean="0"/>
              <a:t>و</a:t>
            </a:r>
            <a:r>
              <a:rPr lang="ar-EG" sz="8000" b="1" dirty="0" smtClean="0"/>
              <a:t> قدام حصرتني</a:t>
            </a:r>
            <a:br>
              <a:rPr lang="ar-EG" sz="8000" b="1" dirty="0" smtClean="0"/>
            </a:br>
            <a:r>
              <a:rPr lang="ar-EG" sz="8000" b="1" dirty="0" smtClean="0"/>
              <a:t>ويمينك ترشدني وتمسكني</a:t>
            </a:r>
            <a:br>
              <a:rPr lang="ar-EG" sz="8000" b="1" dirty="0" smtClean="0"/>
            </a:br>
            <a:endParaRPr lang="en-US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096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اجعل ربي ترنيمتي</a:t>
            </a:r>
            <a:br>
              <a:rPr lang="ar-EG" sz="8000" b="1" dirty="0" smtClean="0"/>
            </a:br>
            <a:r>
              <a:rPr lang="ar-EG" sz="8000" b="1" dirty="0" smtClean="0"/>
              <a:t>أحبك يا إلهي</a:t>
            </a:r>
            <a:br>
              <a:rPr lang="ar-EG" sz="8000" b="1" dirty="0" smtClean="0"/>
            </a:br>
            <a:r>
              <a:rPr lang="ar-EG" sz="8000" b="1" dirty="0" smtClean="0"/>
              <a:t>من كل فكري وقدرتي</a:t>
            </a:r>
            <a:br>
              <a:rPr lang="ar-EG" sz="8000" b="1" dirty="0" smtClean="0"/>
            </a:br>
            <a:r>
              <a:rPr lang="ar-EG" sz="8000" b="1" dirty="0" smtClean="0"/>
              <a:t>أحبك يا إلهي</a:t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9268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وصاياك سرًّاج</a:t>
            </a:r>
            <a:br>
              <a:rPr lang="ar-EG" sz="8000" b="1" dirty="0" smtClean="0"/>
            </a:br>
            <a:r>
              <a:rPr lang="ar-EG" sz="8000" b="1" dirty="0" smtClean="0"/>
              <a:t>أحفظها تحفظني</a:t>
            </a:r>
            <a:br>
              <a:rPr lang="ar-EG" sz="8000" b="1" dirty="0" smtClean="0"/>
            </a:br>
            <a:r>
              <a:rPr lang="ar-EG" sz="8000" b="1" dirty="0" smtClean="0"/>
              <a:t>في أحلك الليالي تنيرني</a:t>
            </a:r>
            <a:br>
              <a:rPr lang="ar-EG" sz="8000" b="1" dirty="0" smtClean="0"/>
            </a:br>
            <a:endParaRPr lang="en-US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58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(فالظلمة </a:t>
            </a:r>
            <a:r>
              <a:rPr lang="ar-EG" sz="8000" b="1" dirty="0" smtClean="0"/>
              <a:t>لديك لا تظلم</a:t>
            </a:r>
            <a:br>
              <a:rPr lang="ar-EG" sz="8000" b="1" dirty="0" smtClean="0"/>
            </a:br>
            <a:r>
              <a:rPr lang="ar-EG" sz="8000" b="1" dirty="0" smtClean="0"/>
              <a:t>والليل مثل </a:t>
            </a:r>
            <a:r>
              <a:rPr lang="ar-EG" sz="8000" b="1" dirty="0" smtClean="0"/>
              <a:t>النهار)2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من خلف </a:t>
            </a:r>
            <a:r>
              <a:rPr lang="ar-EG" sz="8000" b="1" dirty="0" err="1" smtClean="0"/>
              <a:t>و</a:t>
            </a:r>
            <a:r>
              <a:rPr lang="ar-EG" sz="8000" b="1" dirty="0" smtClean="0"/>
              <a:t> قدام حصرتني</a:t>
            </a:r>
            <a:br>
              <a:rPr lang="ar-EG" sz="8000" b="1" dirty="0" smtClean="0"/>
            </a:br>
            <a:r>
              <a:rPr lang="ar-EG" sz="8000" b="1" dirty="0" smtClean="0"/>
              <a:t>ويمينك ترشدني وتمسكني</a:t>
            </a:r>
            <a:br>
              <a:rPr lang="ar-EG" sz="8000" b="1" dirty="0" smtClean="0"/>
            </a:br>
            <a:endParaRPr lang="en-US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096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في جب الأسود</a:t>
            </a:r>
            <a:br>
              <a:rPr lang="ar-EG" sz="8000" b="1" dirty="0" smtClean="0"/>
            </a:br>
            <a:r>
              <a:rPr lang="ar-EG" sz="8000" b="1" dirty="0" smtClean="0"/>
              <a:t>في بطن الحوت</a:t>
            </a:r>
            <a:br>
              <a:rPr lang="ar-EG" sz="8000" b="1" dirty="0" smtClean="0"/>
            </a:br>
            <a:r>
              <a:rPr lang="ar-EG" sz="8000" b="1" dirty="0" smtClean="0"/>
              <a:t>في أتون النار</a:t>
            </a:r>
            <a:br>
              <a:rPr lang="ar-EG" sz="8000" b="1" dirty="0" smtClean="0"/>
            </a:br>
            <a:r>
              <a:rPr lang="ar-EG" sz="8000" b="1" dirty="0" smtClean="0"/>
              <a:t>وسط وادي ظل الموت</a:t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9268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يسوع معي</a:t>
            </a:r>
            <a:br>
              <a:rPr lang="ar-EG" sz="8000" b="1" dirty="0" smtClean="0"/>
            </a:br>
            <a:r>
              <a:rPr lang="ar-EG" sz="8000" b="1" dirty="0" smtClean="0"/>
              <a:t>صاحب السلطان معي</a:t>
            </a:r>
            <a:br>
              <a:rPr lang="ar-EG" sz="8000" b="1" dirty="0" smtClean="0"/>
            </a:br>
            <a:r>
              <a:rPr lang="ar-EG" sz="8000" b="1" dirty="0" smtClean="0"/>
              <a:t>الله معي</a:t>
            </a:r>
            <a:br>
              <a:rPr lang="ar-EG" sz="8000" b="1" dirty="0" smtClean="0"/>
            </a:br>
            <a:endParaRPr lang="en-US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1477</TotalTime>
  <Words>35</Words>
  <Application>Microsoft Office PowerPoint</Application>
  <PresentationFormat>عرض على الشاشة (3:4)‏</PresentationFormat>
  <Paragraphs>12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171</cp:revision>
  <dcterms:created xsi:type="dcterms:W3CDTF">2021-12-07T14:30:00Z</dcterms:created>
  <dcterms:modified xsi:type="dcterms:W3CDTF">2022-04-06T14:04:44Z</dcterms:modified>
</cp:coreProperties>
</file>