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77" r:id="rId3"/>
    <p:sldId id="274" r:id="rId4"/>
    <p:sldId id="340" r:id="rId5"/>
    <p:sldId id="347" r:id="rId6"/>
    <p:sldId id="332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9" r:id="rId17"/>
    <p:sldId id="360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 varScale="1">
        <p:scale>
          <a:sx n="103" d="100"/>
          <a:sy n="103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 err="1" smtClean="0">
                <a:latin typeface="Arial" charset="0"/>
                <a:cs typeface="Arial" charset="0"/>
              </a:rPr>
              <a:t>العليقة</a:t>
            </a:r>
            <a:r>
              <a:rPr lang="ar-EG" sz="8000" b="1" dirty="0" smtClean="0">
                <a:latin typeface="Arial" charset="0"/>
                <a:cs typeface="Arial" charset="0"/>
              </a:rPr>
              <a:t> التي رآها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  <a:cs typeface="Arial" charset="0"/>
              </a:rPr>
              <a:t>جبرائيل بالبشرى ناداك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بحلول الكلمة الأزلية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أتى وسكن في أحشاك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وأنتِ عذراء </a:t>
            </a:r>
            <a:r>
              <a:rPr lang="ar-EG" sz="8000" b="1" dirty="0" err="1" smtClean="0">
                <a:latin typeface="Arial" charset="0"/>
                <a:cs typeface="Arial" charset="0"/>
              </a:rPr>
              <a:t>ببكورية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  <a:cs typeface="Arial" charset="0"/>
              </a:rPr>
              <a:t>حل بروح قدسه في أحشاكِ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وأخذ منك </a:t>
            </a:r>
            <a:r>
              <a:rPr lang="ar-EG" sz="8000" b="1" dirty="0" err="1" smtClean="0">
                <a:latin typeface="Arial" charset="0"/>
                <a:cs typeface="Arial" charset="0"/>
              </a:rPr>
              <a:t>الناسوتية</a:t>
            </a:r>
            <a:r>
              <a:rPr lang="ar-EG" sz="8000" b="1" dirty="0" smtClean="0">
                <a:latin typeface="Arial" charset="0"/>
                <a:cs typeface="Arial" charset="0"/>
              </a:rPr>
              <a:t/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بشري كامل حملته يداكِ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err="1" smtClean="0">
                <a:latin typeface="Arial" charset="0"/>
                <a:cs typeface="Arial" charset="0"/>
              </a:rPr>
              <a:t>طوباكِ</a:t>
            </a:r>
            <a:r>
              <a:rPr lang="ar-EG" sz="8000" b="1" dirty="0" smtClean="0">
                <a:latin typeface="Arial" charset="0"/>
                <a:cs typeface="Arial" charset="0"/>
              </a:rPr>
              <a:t> </a:t>
            </a:r>
            <a:r>
              <a:rPr lang="ar-EG" sz="8000" b="1" dirty="0" err="1" smtClean="0">
                <a:latin typeface="Arial" charset="0"/>
                <a:cs typeface="Arial" charset="0"/>
              </a:rPr>
              <a:t>يازين</a:t>
            </a:r>
            <a:r>
              <a:rPr lang="ar-EG" sz="8000" b="1" dirty="0" smtClean="0">
                <a:latin typeface="Arial" charset="0"/>
                <a:cs typeface="Arial" charset="0"/>
              </a:rPr>
              <a:t> البشرية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>
                <a:latin typeface="Arial" charset="0"/>
                <a:cs typeface="Arial" charset="0"/>
              </a:rPr>
              <a:t>العليقة</a:t>
            </a:r>
            <a:r>
              <a:rPr lang="ar-EG" sz="8000" b="1" dirty="0" smtClean="0">
                <a:latin typeface="Arial" charset="0"/>
                <a:cs typeface="Arial" charset="0"/>
              </a:rPr>
              <a:t> التي رآها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موسى النبي في البرية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والنيران تشعل جواها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ولم تمسسها بأذية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مثال أم النور </a:t>
            </a:r>
            <a:r>
              <a:rPr lang="ar-EG" sz="8000" b="1" dirty="0" err="1" smtClean="0"/>
              <a:t>طوباها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حملت جمر اللاهوتية</a:t>
            </a:r>
            <a:br>
              <a:rPr lang="ar-EG" sz="8000" b="1" dirty="0" smtClean="0"/>
            </a:br>
            <a:r>
              <a:rPr lang="ar-EG" sz="8000" b="1" dirty="0" smtClean="0"/>
              <a:t>تسعة أشهر في </a:t>
            </a:r>
            <a:r>
              <a:rPr lang="ar-EG" sz="8000" b="1" dirty="0" err="1" smtClean="0"/>
              <a:t>احشاها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وهي عذراء </a:t>
            </a:r>
            <a:r>
              <a:rPr lang="ar-EG" sz="8000" b="1" dirty="0" err="1" smtClean="0"/>
              <a:t>ببكورية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  <a:cs typeface="Arial" charset="0"/>
              </a:rPr>
              <a:t>داود أبوك حدث عنك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ونطق بشهادات نبوية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إله الآلهة صار في حضنك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err="1" smtClean="0">
                <a:latin typeface="Arial" charset="0"/>
                <a:cs typeface="Arial" charset="0"/>
              </a:rPr>
              <a:t>طوباكِ</a:t>
            </a:r>
            <a:r>
              <a:rPr lang="ar-EG" sz="8000" b="1" dirty="0" smtClean="0">
                <a:latin typeface="Arial" charset="0"/>
                <a:cs typeface="Arial" charset="0"/>
              </a:rPr>
              <a:t> </a:t>
            </a:r>
            <a:r>
              <a:rPr lang="ar-EG" sz="8000" b="1" dirty="0" err="1" smtClean="0">
                <a:latin typeface="Arial" charset="0"/>
                <a:cs typeface="Arial" charset="0"/>
              </a:rPr>
              <a:t>يازين</a:t>
            </a:r>
            <a:r>
              <a:rPr lang="ar-EG" sz="8000" b="1" dirty="0" smtClean="0">
                <a:latin typeface="Arial" charset="0"/>
                <a:cs typeface="Arial" charset="0"/>
              </a:rPr>
              <a:t> البشرية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  <a:cs typeface="Arial" charset="0"/>
              </a:rPr>
              <a:t>دعيت أماً لمن أنشاك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لأجل خلاص البشرية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أتى وسكن في أحشاكِ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وأنت عذراء </a:t>
            </a:r>
            <a:r>
              <a:rPr lang="ar-EG" sz="8000" b="1" dirty="0" err="1" smtClean="0">
                <a:latin typeface="Arial" charset="0"/>
                <a:cs typeface="Arial" charset="0"/>
              </a:rPr>
              <a:t>ببكورية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>
                <a:latin typeface="Arial" charset="0"/>
                <a:cs typeface="Arial" charset="0"/>
              </a:rPr>
              <a:t>العليقة</a:t>
            </a:r>
            <a:r>
              <a:rPr lang="ar-EG" sz="8000" b="1" dirty="0" smtClean="0">
                <a:latin typeface="Arial" charset="0"/>
                <a:cs typeface="Arial" charset="0"/>
              </a:rPr>
              <a:t> التي رآها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موسى النبي في البرية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والنيران تشعل جواها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ولم تمسسها بأذية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مثال أم النور </a:t>
            </a:r>
            <a:r>
              <a:rPr lang="ar-EG" sz="8000" b="1" dirty="0" err="1" smtClean="0"/>
              <a:t>طوباها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حملت جمر اللاهوتية</a:t>
            </a:r>
            <a:br>
              <a:rPr lang="ar-EG" sz="8000" b="1" dirty="0" smtClean="0"/>
            </a:br>
            <a:r>
              <a:rPr lang="ar-EG" sz="8000" b="1" dirty="0" smtClean="0"/>
              <a:t>تسعة أشهر في </a:t>
            </a:r>
            <a:r>
              <a:rPr lang="ar-EG" sz="8000" b="1" dirty="0" err="1" smtClean="0"/>
              <a:t>احشاها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وهي عذراء </a:t>
            </a:r>
            <a:r>
              <a:rPr lang="ar-EG" sz="8000" b="1" dirty="0" err="1" smtClean="0"/>
              <a:t>ببكورية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>
                <a:latin typeface="Arial" charset="0"/>
                <a:cs typeface="Arial" charset="0"/>
              </a:rPr>
              <a:t>العليقة</a:t>
            </a:r>
            <a:r>
              <a:rPr lang="ar-EG" sz="8000" b="1" dirty="0" smtClean="0">
                <a:latin typeface="Arial" charset="0"/>
                <a:cs typeface="Arial" charset="0"/>
              </a:rPr>
              <a:t> التي رآها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موسى النبي في البرية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والنيران تشعل جواها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ولم تمسسها بأذية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مثال أم النور </a:t>
            </a:r>
            <a:r>
              <a:rPr lang="ar-EG" sz="8000" b="1" dirty="0" err="1" smtClean="0"/>
              <a:t>طوباها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حملت جمر اللاهوتية</a:t>
            </a:r>
            <a:br>
              <a:rPr lang="ar-EG" sz="8000" b="1" dirty="0" smtClean="0"/>
            </a:br>
            <a:r>
              <a:rPr lang="ar-EG" sz="8000" b="1" dirty="0" smtClean="0"/>
              <a:t>تسعة أشهر في </a:t>
            </a:r>
            <a:r>
              <a:rPr lang="ar-EG" sz="8000" b="1" dirty="0" err="1" smtClean="0"/>
              <a:t>احشاها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وهي عذراء </a:t>
            </a:r>
            <a:r>
              <a:rPr lang="ar-EG" sz="8000" b="1" dirty="0" err="1" smtClean="0"/>
              <a:t>ببكورية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  <a:cs typeface="Arial" charset="0"/>
              </a:rPr>
              <a:t>أنا أفتح فمي وأتكلم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وأنطق بأسرار خفية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بكرامة أم النور مريم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err="1" smtClean="0">
                <a:latin typeface="Arial" charset="0"/>
                <a:cs typeface="Arial" charset="0"/>
              </a:rPr>
              <a:t>طوباكِ</a:t>
            </a:r>
            <a:r>
              <a:rPr lang="ar-EG" sz="8000" b="1" dirty="0" smtClean="0">
                <a:latin typeface="Arial" charset="0"/>
                <a:cs typeface="Arial" charset="0"/>
              </a:rPr>
              <a:t> يا زين البشرية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  <a:cs typeface="Arial" charset="0"/>
              </a:rPr>
              <a:t>بابنك </a:t>
            </a:r>
            <a:r>
              <a:rPr lang="ar-EG" sz="8000" b="1" dirty="0" err="1" smtClean="0">
                <a:latin typeface="Arial" charset="0"/>
                <a:cs typeface="Arial" charset="0"/>
              </a:rPr>
              <a:t>يازين</a:t>
            </a:r>
            <a:r>
              <a:rPr lang="ar-EG" sz="8000" b="1" dirty="0" smtClean="0">
                <a:latin typeface="Arial" charset="0"/>
                <a:cs typeface="Arial" charset="0"/>
              </a:rPr>
              <a:t> العالم صرنا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أحرار بعد العبودية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ومن أسر </a:t>
            </a:r>
            <a:r>
              <a:rPr lang="ar-EG" sz="8000" b="1" dirty="0" err="1" smtClean="0">
                <a:latin typeface="Arial" charset="0"/>
                <a:cs typeface="Arial" charset="0"/>
              </a:rPr>
              <a:t>ابليس</a:t>
            </a:r>
            <a:r>
              <a:rPr lang="ar-EG" sz="8000" b="1" dirty="0" smtClean="0">
                <a:latin typeface="Arial" charset="0"/>
                <a:cs typeface="Arial" charset="0"/>
              </a:rPr>
              <a:t> خلصنا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err="1" smtClean="0">
                <a:latin typeface="Arial" charset="0"/>
                <a:cs typeface="Arial" charset="0"/>
              </a:rPr>
              <a:t>طوباكِ</a:t>
            </a:r>
            <a:r>
              <a:rPr lang="ar-EG" sz="8000" b="1" dirty="0" smtClean="0">
                <a:latin typeface="Arial" charset="0"/>
                <a:cs typeface="Arial" charset="0"/>
              </a:rPr>
              <a:t> </a:t>
            </a:r>
            <a:r>
              <a:rPr lang="ar-EG" sz="8000" b="1" dirty="0" err="1" smtClean="0">
                <a:latin typeface="Arial" charset="0"/>
                <a:cs typeface="Arial" charset="0"/>
              </a:rPr>
              <a:t>يازين</a:t>
            </a:r>
            <a:r>
              <a:rPr lang="ar-EG" sz="8000" b="1" dirty="0" smtClean="0">
                <a:latin typeface="Arial" charset="0"/>
                <a:cs typeface="Arial" charset="0"/>
              </a:rPr>
              <a:t> البشرية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  <a:cs typeface="Arial" charset="0"/>
              </a:rPr>
              <a:t>خلص آدم وبنيه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وأبرأه من سم الحية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وأسبغ نعمته عليه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err="1" smtClean="0">
                <a:latin typeface="Arial" charset="0"/>
                <a:cs typeface="Arial" charset="0"/>
              </a:rPr>
              <a:t>طوباكِ</a:t>
            </a:r>
            <a:r>
              <a:rPr lang="ar-EG" sz="8000" b="1" dirty="0" smtClean="0">
                <a:latin typeface="Arial" charset="0"/>
                <a:cs typeface="Arial" charset="0"/>
              </a:rPr>
              <a:t> </a:t>
            </a:r>
            <a:r>
              <a:rPr lang="ar-EG" sz="8000" b="1" dirty="0" err="1" smtClean="0">
                <a:latin typeface="Arial" charset="0"/>
                <a:cs typeface="Arial" charset="0"/>
              </a:rPr>
              <a:t>يازين</a:t>
            </a:r>
            <a:r>
              <a:rPr lang="ar-EG" sz="8000" b="1" dirty="0" smtClean="0">
                <a:latin typeface="Arial" charset="0"/>
                <a:cs typeface="Arial" charset="0"/>
              </a:rPr>
              <a:t> البشرية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>
                <a:latin typeface="Arial" charset="0"/>
                <a:cs typeface="Arial" charset="0"/>
              </a:rPr>
              <a:t>العليقة</a:t>
            </a:r>
            <a:r>
              <a:rPr lang="ar-EG" sz="8000" b="1" dirty="0" smtClean="0">
                <a:latin typeface="Arial" charset="0"/>
                <a:cs typeface="Arial" charset="0"/>
              </a:rPr>
              <a:t> التي رآها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موسى النبي في البرية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والنيران تشعل جواها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ولم تمسسها بأذية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مثال أم النور </a:t>
            </a:r>
            <a:r>
              <a:rPr lang="ar-EG" sz="8000" b="1" dirty="0" err="1" smtClean="0"/>
              <a:t>طوباها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حملت جمر اللاهوتية</a:t>
            </a:r>
            <a:br>
              <a:rPr lang="ar-EG" sz="8000" b="1" dirty="0" smtClean="0"/>
            </a:br>
            <a:r>
              <a:rPr lang="ar-EG" sz="8000" b="1" dirty="0" smtClean="0"/>
              <a:t>تسعة أشهر في </a:t>
            </a:r>
            <a:r>
              <a:rPr lang="ar-EG" sz="8000" b="1" dirty="0" err="1" smtClean="0"/>
              <a:t>احشاها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وهي عذراء </a:t>
            </a:r>
            <a:r>
              <a:rPr lang="ar-EG" sz="8000" b="1" dirty="0" err="1" smtClean="0"/>
              <a:t>ببكورية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  <a:cs typeface="Arial" charset="0"/>
              </a:rPr>
              <a:t>تمت عنك كل الأقاويل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والشهادات النبوية</a:t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smtClean="0">
                <a:latin typeface="Arial" charset="0"/>
                <a:cs typeface="Arial" charset="0"/>
              </a:rPr>
              <a:t>بشأن ميلادك </a:t>
            </a:r>
            <a:r>
              <a:rPr lang="ar-EG" sz="8000" b="1" dirty="0" err="1" smtClean="0">
                <a:latin typeface="Arial" charset="0"/>
                <a:cs typeface="Arial" charset="0"/>
              </a:rPr>
              <a:t>عمانوئيل</a:t>
            </a:r>
            <a:r>
              <a:rPr lang="ar-EG" sz="8000" b="1" dirty="0" smtClean="0">
                <a:latin typeface="Arial" charset="0"/>
                <a:cs typeface="Arial" charset="0"/>
              </a:rPr>
              <a:t/>
            </a:r>
            <a:br>
              <a:rPr lang="ar-EG" sz="8000" b="1" dirty="0" smtClean="0">
                <a:latin typeface="Arial" charset="0"/>
                <a:cs typeface="Arial" charset="0"/>
              </a:rPr>
            </a:br>
            <a:r>
              <a:rPr lang="ar-EG" sz="8000" b="1" dirty="0" err="1" smtClean="0">
                <a:latin typeface="Arial" charset="0"/>
                <a:cs typeface="Arial" charset="0"/>
              </a:rPr>
              <a:t>طوباكِ</a:t>
            </a:r>
            <a:r>
              <a:rPr lang="ar-EG" sz="8000" b="1" dirty="0" smtClean="0">
                <a:latin typeface="Arial" charset="0"/>
                <a:cs typeface="Arial" charset="0"/>
              </a:rPr>
              <a:t> </a:t>
            </a:r>
            <a:r>
              <a:rPr lang="ar-EG" sz="8000" b="1" dirty="0" err="1" smtClean="0">
                <a:latin typeface="Arial" charset="0"/>
                <a:cs typeface="Arial" charset="0"/>
              </a:rPr>
              <a:t>يازين</a:t>
            </a:r>
            <a:r>
              <a:rPr lang="ar-EG" sz="8000" b="1" dirty="0" smtClean="0">
                <a:latin typeface="Arial" charset="0"/>
                <a:cs typeface="Arial" charset="0"/>
              </a:rPr>
              <a:t> البشرية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</TotalTime>
  <Words>63</Words>
  <Application>Microsoft Office PowerPoint</Application>
  <PresentationFormat>عرض على الشاشة (3:4)‏</PresentationFormat>
  <Paragraphs>18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171</cp:revision>
  <dcterms:created xsi:type="dcterms:W3CDTF">2021-12-07T14:30:00Z</dcterms:created>
  <dcterms:modified xsi:type="dcterms:W3CDTF">2022-04-06T14:28:03Z</dcterms:modified>
</cp:coreProperties>
</file>