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274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294"/>
            <p14:sldId id="295"/>
            <p14:sldId id="296"/>
            <p14:sldId id="297"/>
            <p14:sldId id="298"/>
            <p14:sldId id="299"/>
            <p14:sldId id="30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56" y="3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>
                <a:latin typeface="Arial" charset="0"/>
              </a:rPr>
              <a:t>القلب فقلبُك معبده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74917"/>
            <a:ext cx="9982199" cy="5997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  <a:latin typeface="Arial" charset="0"/>
              </a:rPr>
              <a:t>ق: القلب فقلبُـــك معبده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  <a:latin typeface="Arial" charset="0"/>
              </a:rPr>
              <a:t>الرُّوحُ فرُوحيَ تَعبُدُهُ</a:t>
            </a:r>
            <a:br>
              <a:rPr lang="ar-EG" sz="6600" b="1" dirty="0">
                <a:solidFill>
                  <a:srgbClr val="003300"/>
                </a:solidFill>
                <a:latin typeface="Arial" charset="0"/>
              </a:rPr>
            </a:br>
            <a:r>
              <a:rPr lang="ar-EG" sz="6600" b="1" dirty="0">
                <a:solidFill>
                  <a:srgbClr val="003300"/>
                </a:solidFill>
                <a:latin typeface="Arial" charset="0"/>
              </a:rPr>
              <a:t>الحُسنُ امَامَ جَمَالِكَ لا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  <a:latin typeface="Arial" charset="0"/>
              </a:rPr>
              <a:t>مَكانَ لِرَأسِــهِ يُسنِدُهُ</a:t>
            </a:r>
            <a:endParaRPr lang="en-US" sz="6600" b="1" dirty="0">
              <a:solidFill>
                <a:srgbClr val="003300"/>
              </a:solidFill>
              <a:latin typeface="Microsoft Sans Serif" pitchFamily="34" charset="0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69361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74917"/>
            <a:ext cx="9982199" cy="5997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  <a:latin typeface="Arial" charset="0"/>
              </a:rPr>
              <a:t>ق: القلب فقلبُـــك معبده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  <a:latin typeface="Arial" charset="0"/>
              </a:rPr>
              <a:t>الرُّوحُ فرُوحيَ تَعبُدُهُ</a:t>
            </a:r>
            <a:br>
              <a:rPr lang="ar-EG" sz="6600" b="1" dirty="0">
                <a:solidFill>
                  <a:srgbClr val="003300"/>
                </a:solidFill>
                <a:latin typeface="Arial" charset="0"/>
              </a:rPr>
            </a:br>
            <a:r>
              <a:rPr lang="ar-EG" sz="6600" b="1" dirty="0">
                <a:solidFill>
                  <a:srgbClr val="003300"/>
                </a:solidFill>
                <a:latin typeface="Arial" charset="0"/>
              </a:rPr>
              <a:t>الحُسنُ امَامَ جَمَالِكَ لا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  <a:latin typeface="Arial" charset="0"/>
              </a:rPr>
              <a:t>مَكانَ لِرَأسِــهِ يُسنِدُهُ</a:t>
            </a:r>
            <a:endParaRPr lang="en-US" sz="6600" b="1" dirty="0">
              <a:solidFill>
                <a:srgbClr val="003300"/>
              </a:solidFill>
              <a:latin typeface="Microsoft Sans Serif" pitchFamily="34" charset="0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503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latin typeface="Arial" charset="0"/>
              </a:rPr>
              <a:t>1-</a:t>
            </a:r>
            <a:r>
              <a:rPr lang="ar-EG" sz="6600" b="1" dirty="0">
                <a:latin typeface="Arial" charset="0"/>
              </a:rPr>
              <a:t> يَسوعُ الفادِي حَبيبُ القلبِ   فقلبـيَ بَاتَ يُمَجِّدُهُ</a:t>
            </a:r>
            <a:br>
              <a:rPr lang="ar-EG" sz="6600" b="1" dirty="0">
                <a:latin typeface="Arial" charset="0"/>
              </a:rPr>
            </a:br>
            <a:r>
              <a:rPr lang="ar-EG" sz="6600" b="1" dirty="0">
                <a:latin typeface="Arial" charset="0"/>
              </a:rPr>
              <a:t>بحُبِّهِ تَسمُو وَتَصفو حَيَاتي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</a:rPr>
              <a:t>مَدَى الأيَّامِ تُمَجِدُّهُ</a:t>
            </a:r>
            <a:endParaRPr lang="en-US" sz="66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74917"/>
            <a:ext cx="9982199" cy="5997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  <a:latin typeface="Arial" charset="0"/>
              </a:rPr>
              <a:t>ق: القلب فقلبُـــك معبده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  <a:latin typeface="Arial" charset="0"/>
              </a:rPr>
              <a:t>الرُّوحُ فرُوحيَ تَعبُدُهُ</a:t>
            </a:r>
            <a:br>
              <a:rPr lang="ar-EG" sz="6600" b="1" dirty="0">
                <a:solidFill>
                  <a:srgbClr val="003300"/>
                </a:solidFill>
                <a:latin typeface="Arial" charset="0"/>
              </a:rPr>
            </a:br>
            <a:r>
              <a:rPr lang="ar-EG" sz="6600" b="1" dirty="0">
                <a:solidFill>
                  <a:srgbClr val="003300"/>
                </a:solidFill>
                <a:latin typeface="Arial" charset="0"/>
              </a:rPr>
              <a:t>الحُسنُ امَامَ جَمَالِكَ لا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  <a:latin typeface="Arial" charset="0"/>
              </a:rPr>
              <a:t>مَكانَ لِرَأسِــهِ يُسنِدُهُ</a:t>
            </a:r>
            <a:endParaRPr lang="en-US" sz="6600" b="1" dirty="0">
              <a:solidFill>
                <a:srgbClr val="003300"/>
              </a:solidFill>
              <a:latin typeface="Microsoft Sans Serif" pitchFamily="34" charset="0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45476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50348"/>
            <a:ext cx="91440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latin typeface="Arial" charset="0"/>
              </a:rPr>
              <a:t>2-</a:t>
            </a:r>
            <a:r>
              <a:rPr lang="ar-EG" sz="6600" b="1" dirty="0">
                <a:latin typeface="Arial" charset="0"/>
              </a:rPr>
              <a:t> يَسوعُ مَاتَ بَدِيلاً لِمَوْتي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</a:rPr>
              <a:t>  فكيفَ لِعَقلـــــيَ يَفطِنُهُ</a:t>
            </a:r>
            <a:br>
              <a:rPr lang="ar-EG" sz="6600" b="1" dirty="0">
                <a:latin typeface="Arial" charset="0"/>
              </a:rPr>
            </a:br>
            <a:r>
              <a:rPr lang="ar-EG" sz="6600" b="1" dirty="0">
                <a:latin typeface="Arial" charset="0"/>
              </a:rPr>
              <a:t>قد أحيَا آمَالي وَأزهَرَ عُمري</a:t>
            </a:r>
            <a:br>
              <a:rPr lang="ar-EG" sz="6600" b="1" dirty="0">
                <a:latin typeface="Arial" charset="0"/>
              </a:rPr>
            </a:br>
            <a:r>
              <a:rPr lang="ar-EG" sz="6600" b="1" dirty="0">
                <a:latin typeface="Arial" charset="0"/>
              </a:rPr>
              <a:t>فَبَيْنَ ضُلوعِـــي مَوْطِنُــــهُ</a:t>
            </a:r>
            <a:br>
              <a:rPr lang="ar-EG" sz="6600" b="1" dirty="0">
                <a:latin typeface="Arial" charset="0"/>
              </a:rPr>
            </a:br>
            <a:endParaRPr lang="en-US" sz="66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684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74917"/>
            <a:ext cx="9982199" cy="5997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  <a:latin typeface="Arial" charset="0"/>
              </a:rPr>
              <a:t>ق: القلب فقلبُـــك معبده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  <a:latin typeface="Arial" charset="0"/>
              </a:rPr>
              <a:t>الرُّوحُ فرُوحيَ تَعبُدُهُ</a:t>
            </a:r>
            <a:br>
              <a:rPr lang="ar-EG" sz="6600" b="1" dirty="0">
                <a:solidFill>
                  <a:srgbClr val="003300"/>
                </a:solidFill>
                <a:latin typeface="Arial" charset="0"/>
              </a:rPr>
            </a:br>
            <a:r>
              <a:rPr lang="ar-EG" sz="6600" b="1" dirty="0">
                <a:solidFill>
                  <a:srgbClr val="003300"/>
                </a:solidFill>
                <a:latin typeface="Arial" charset="0"/>
              </a:rPr>
              <a:t>الحُسنُ امَامَ جَمَالِكَ لا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  <a:latin typeface="Arial" charset="0"/>
              </a:rPr>
              <a:t>مَكانَ لِرَأسِــهِ يُسنِدُهُ</a:t>
            </a:r>
            <a:endParaRPr lang="en-US" sz="6600" b="1" dirty="0">
              <a:solidFill>
                <a:srgbClr val="003300"/>
              </a:solidFill>
              <a:latin typeface="Microsoft Sans Serif" pitchFamily="34" charset="0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06054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50348"/>
            <a:ext cx="91440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latin typeface="Arial" charset="0"/>
              </a:rPr>
              <a:t>3-</a:t>
            </a:r>
            <a:r>
              <a:rPr lang="ar-EG" sz="6600" b="1" dirty="0">
                <a:latin typeface="Arial" charset="0"/>
              </a:rPr>
              <a:t> نظَرَت عَيْنــــايَ غَزيرَ دِمَاك</a:t>
            </a:r>
            <a:br>
              <a:rPr lang="ar-EG" sz="6600" b="1" dirty="0">
                <a:latin typeface="Arial" charset="0"/>
              </a:rPr>
            </a:br>
            <a:r>
              <a:rPr lang="ar-EG" sz="6600" b="1" dirty="0">
                <a:latin typeface="Arial" charset="0"/>
              </a:rPr>
              <a:t>فجـِئتُ لِجُرحِكَ ألثُمُــــــــــــــهُ</a:t>
            </a:r>
            <a:br>
              <a:rPr lang="ar-EG" sz="6600" b="1" dirty="0">
                <a:latin typeface="Arial" charset="0"/>
              </a:rPr>
            </a:br>
            <a:r>
              <a:rPr lang="ar-EG" sz="6600" b="1" dirty="0">
                <a:latin typeface="Arial" charset="0"/>
              </a:rPr>
              <a:t>شَفَيْتَ لي رُوحِي شَفَيْتَ جُرُوحِي</a:t>
            </a:r>
            <a:br>
              <a:rPr lang="ar-EG" sz="6600" b="1" dirty="0">
                <a:latin typeface="Arial" charset="0"/>
              </a:rPr>
            </a:br>
            <a:r>
              <a:rPr lang="ar-EG" sz="6600" b="1" dirty="0">
                <a:latin typeface="Arial" charset="0"/>
              </a:rPr>
              <a:t>فَعَبْدَاً مِثلـــــــــــيَ تُدرِكُــــــهُ</a:t>
            </a:r>
            <a:br>
              <a:rPr lang="ar-EG" sz="6600" b="1" dirty="0">
                <a:latin typeface="Arial" charset="0"/>
              </a:rPr>
            </a:br>
            <a:endParaRPr lang="en-US" sz="66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766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74917"/>
            <a:ext cx="9982199" cy="5997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  <a:latin typeface="Arial" charset="0"/>
              </a:rPr>
              <a:t>ق: القلب فقلبُـــك معبده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  <a:latin typeface="Arial" charset="0"/>
              </a:rPr>
              <a:t>الرُّوحُ فرُوحيَ تَعبُدُهُ</a:t>
            </a:r>
            <a:br>
              <a:rPr lang="ar-EG" sz="6600" b="1" dirty="0">
                <a:solidFill>
                  <a:srgbClr val="003300"/>
                </a:solidFill>
                <a:latin typeface="Arial" charset="0"/>
              </a:rPr>
            </a:br>
            <a:r>
              <a:rPr lang="ar-EG" sz="6600" b="1" dirty="0">
                <a:solidFill>
                  <a:srgbClr val="003300"/>
                </a:solidFill>
                <a:latin typeface="Arial" charset="0"/>
              </a:rPr>
              <a:t>الحُسنُ امَامَ جَمَالِكَ لا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  <a:latin typeface="Arial" charset="0"/>
              </a:rPr>
              <a:t>مَكانَ لِرَأسِــهِ يُسنِدُهُ</a:t>
            </a:r>
            <a:endParaRPr lang="en-US" sz="6600" b="1" dirty="0">
              <a:solidFill>
                <a:srgbClr val="003300"/>
              </a:solidFill>
              <a:latin typeface="Microsoft Sans Serif" pitchFamily="34" charset="0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2779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503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latin typeface="Arial" charset="0"/>
              </a:rPr>
              <a:t>4-</a:t>
            </a:r>
            <a:r>
              <a:rPr lang="ar-EG" sz="6600" b="1" dirty="0">
                <a:latin typeface="Arial" charset="0"/>
              </a:rPr>
              <a:t> قد جَالَ بخَاطِرِي يَومُ لِقاكَ</a:t>
            </a:r>
            <a:br>
              <a:rPr lang="ar-EG" sz="6600" b="1" dirty="0">
                <a:latin typeface="Arial" charset="0"/>
              </a:rPr>
            </a:br>
            <a:r>
              <a:rPr lang="ar-EG" sz="6600" b="1" dirty="0">
                <a:latin typeface="Arial" charset="0"/>
              </a:rPr>
              <a:t>  فَمَتى ألقــــاكَ في السُّحُبِ</a:t>
            </a:r>
            <a:br>
              <a:rPr lang="ar-EG" sz="6600" b="1" dirty="0">
                <a:latin typeface="Arial" charset="0"/>
              </a:rPr>
            </a:br>
            <a:r>
              <a:rPr lang="ar-EG" sz="6600" b="1" dirty="0">
                <a:latin typeface="Arial" charset="0"/>
              </a:rPr>
              <a:t> يَتِمُّ الوَعْدُ وَيَبدُو سَنــــــاكَ</a:t>
            </a:r>
            <a:br>
              <a:rPr lang="ar-EG" sz="6600" b="1" dirty="0">
                <a:latin typeface="Arial" charset="0"/>
              </a:rPr>
            </a:br>
            <a:r>
              <a:rPr lang="ar-EG" sz="6600" b="1" dirty="0">
                <a:latin typeface="Arial" charset="0"/>
              </a:rPr>
              <a:t>  كما قد جَــــاءَ في الكُتُبِ</a:t>
            </a:r>
            <a:endParaRPr lang="en-US" sz="66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696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1665</TotalTime>
  <Words>165</Words>
  <Application>Microsoft Office PowerPoint</Application>
  <PresentationFormat>عرض على الشاشة (4:3)</PresentationFormat>
  <Paragraphs>23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Microsoft Sans Serif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187</cp:revision>
  <dcterms:created xsi:type="dcterms:W3CDTF">2021-12-07T14:30:00Z</dcterms:created>
  <dcterms:modified xsi:type="dcterms:W3CDTF">2024-03-22T08:52:53Z</dcterms:modified>
</cp:coreProperties>
</file>