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85" r:id="rId3"/>
    <p:sldId id="369" r:id="rId4"/>
    <p:sldId id="274" r:id="rId5"/>
    <p:sldId id="353" r:id="rId6"/>
    <p:sldId id="370" r:id="rId7"/>
    <p:sldId id="384" r:id="rId8"/>
    <p:sldId id="371" r:id="rId9"/>
    <p:sldId id="372" r:id="rId10"/>
    <p:sldId id="373" r:id="rId11"/>
    <p:sldId id="38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50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  <a:defRPr/>
            </a:pPr>
            <a:r>
              <a:rPr lang="ar-SA" sz="6000" b="1" dirty="0" smtClean="0"/>
              <a:t>الله اللي عم يجمعكن</a:t>
            </a:r>
            <a:endParaRPr 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0890"/>
            <a:ext cx="9982199" cy="548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وهموم العالم كلاً هو وحده </a:t>
            </a:r>
            <a:r>
              <a:rPr lang="ar-EG" sz="6000" b="1" dirty="0" err="1" smtClean="0"/>
              <a:t>بيحلاً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عنكن مش رح يتخلي</a:t>
            </a:r>
            <a:br>
              <a:rPr lang="ar-EG" sz="6000" b="1" dirty="0" smtClean="0"/>
            </a:br>
            <a:r>
              <a:rPr lang="ar-EG" sz="6000" b="1" dirty="0" smtClean="0"/>
              <a:t>رح يستركن بالضيقات</a:t>
            </a:r>
            <a:br>
              <a:rPr lang="ar-EG" sz="6000" b="1" dirty="0" smtClean="0"/>
            </a:br>
            <a:endParaRPr lang="en-US" alt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1313"/>
            <a:ext cx="9982199" cy="7442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الله اللي عم يجمعكن هوي اللي</a:t>
            </a:r>
            <a:br>
              <a:rPr lang="ar-EG" sz="5400" b="1" dirty="0" smtClean="0"/>
            </a:br>
            <a:r>
              <a:rPr lang="ar-EG" sz="5400" b="1" dirty="0" smtClean="0"/>
              <a:t>رح يمشي معكن </a:t>
            </a:r>
            <a:r>
              <a:rPr lang="ar-EG" sz="5400" b="1" dirty="0" err="1" smtClean="0"/>
              <a:t>ع</a:t>
            </a:r>
            <a:r>
              <a:rPr lang="ar-EG" sz="5400" b="1" dirty="0" smtClean="0"/>
              <a:t> دروب </a:t>
            </a:r>
            <a:r>
              <a:rPr lang="ar-EG" sz="5400" b="1" dirty="0" smtClean="0"/>
              <a:t>الحياة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ما تخافوا من بكرا </a:t>
            </a:r>
            <a:r>
              <a:rPr lang="ar-EG" sz="5400" b="1" dirty="0" err="1" smtClean="0"/>
              <a:t>الجايي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ولا من شيء مصيبة</a:t>
            </a:r>
            <a:br>
              <a:rPr lang="ar-EG" sz="5400" b="1" dirty="0" smtClean="0"/>
            </a:br>
            <a:r>
              <a:rPr lang="ar-EG" sz="5400" b="1" dirty="0" err="1" smtClean="0"/>
              <a:t>خباية</a:t>
            </a:r>
            <a:r>
              <a:rPr lang="ar-EG" sz="5400" b="1" dirty="0" smtClean="0"/>
              <a:t> بتحملها الساعات</a:t>
            </a:r>
            <a:br>
              <a:rPr lang="ar-EG" sz="5400" b="1" dirty="0" smtClean="0"/>
            </a:br>
            <a:endParaRPr lang="en-US" alt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1313"/>
            <a:ext cx="9982199" cy="7442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الله اللي عم يجمعكن هوي اللي</a:t>
            </a:r>
            <a:br>
              <a:rPr lang="ar-EG" sz="5400" b="1" dirty="0" smtClean="0"/>
            </a:br>
            <a:r>
              <a:rPr lang="ar-EG" sz="5400" b="1" dirty="0" smtClean="0"/>
              <a:t>رح يمشي معكن </a:t>
            </a:r>
            <a:r>
              <a:rPr lang="ar-EG" sz="5400" b="1" dirty="0" err="1" smtClean="0"/>
              <a:t>ع</a:t>
            </a:r>
            <a:r>
              <a:rPr lang="ar-EG" sz="5400" b="1" dirty="0" smtClean="0"/>
              <a:t> دروب </a:t>
            </a:r>
            <a:r>
              <a:rPr lang="ar-EG" sz="5400" b="1" dirty="0" smtClean="0"/>
              <a:t>الحياة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ما تخافوا من بكرا </a:t>
            </a:r>
            <a:r>
              <a:rPr lang="ar-EG" sz="5400" b="1" dirty="0" err="1" smtClean="0"/>
              <a:t>الجايي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ولا من شيء مصيبة</a:t>
            </a:r>
            <a:br>
              <a:rPr lang="ar-EG" sz="5400" b="1" dirty="0" smtClean="0"/>
            </a:br>
            <a:r>
              <a:rPr lang="ar-EG" sz="5400" b="1" dirty="0" err="1" smtClean="0"/>
              <a:t>خباية</a:t>
            </a:r>
            <a:r>
              <a:rPr lang="ar-EG" sz="5400" b="1" dirty="0" smtClean="0"/>
              <a:t> بتحملها الساعات</a:t>
            </a:r>
            <a:br>
              <a:rPr lang="ar-EG" sz="5400" b="1" dirty="0" smtClean="0"/>
            </a:br>
            <a:endParaRPr lang="en-US" alt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548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000" b="1" dirty="0" smtClean="0"/>
              <a:t>وهموم العالم كلاً هو وحده </a:t>
            </a:r>
            <a:r>
              <a:rPr lang="ar-EG" sz="6000" b="1" dirty="0" err="1" smtClean="0"/>
              <a:t>بيحلاً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عنكن مش رح يتخلي</a:t>
            </a:r>
            <a:br>
              <a:rPr lang="ar-EG" sz="6000" b="1" dirty="0" smtClean="0"/>
            </a:br>
            <a:r>
              <a:rPr lang="ar-EG" sz="6000" b="1" dirty="0" smtClean="0"/>
              <a:t>رح يستركن بالضيقات</a:t>
            </a:r>
            <a:br>
              <a:rPr lang="ar-EG" sz="6000" b="1" dirty="0" smtClean="0"/>
            </a:br>
            <a:endParaRPr lang="en-US" alt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648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3000"/>
              </a:spcBef>
            </a:pPr>
            <a:r>
              <a:rPr lang="ar-EG" sz="6000" b="1" dirty="0" smtClean="0"/>
              <a:t>يا أختي كلمة الله </a:t>
            </a:r>
            <a:r>
              <a:rPr lang="ar-EG" sz="6000" b="1" dirty="0" err="1" smtClean="0"/>
              <a:t>بتوصيكي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err="1" smtClean="0"/>
              <a:t>إنو</a:t>
            </a:r>
            <a:r>
              <a:rPr lang="ar-EG" sz="6000" b="1" dirty="0" smtClean="0"/>
              <a:t> تكوني وفيه بكل </a:t>
            </a:r>
            <a:r>
              <a:rPr lang="ar-EG" sz="6000" b="1" dirty="0" err="1" smtClean="0"/>
              <a:t>الاحوال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خلي يسوع مصور </a:t>
            </a:r>
            <a:r>
              <a:rPr lang="ar-EG" sz="6000" b="1" dirty="0" err="1" smtClean="0"/>
              <a:t>دايماً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فيكي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الله موصي </a:t>
            </a:r>
            <a:r>
              <a:rPr lang="ar-EG" sz="6000" b="1" dirty="0" err="1" smtClean="0"/>
              <a:t>تا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المراة</a:t>
            </a:r>
            <a:r>
              <a:rPr lang="ar-EG" sz="6000" b="1" dirty="0" smtClean="0"/>
              <a:t> تطيع الرجال</a:t>
            </a:r>
            <a:br>
              <a:rPr lang="ar-EG" sz="6000" b="1" dirty="0" smtClean="0"/>
            </a:br>
            <a:endParaRPr lang="en-US" alt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64810"/>
            <a:ext cx="9982199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كوني </a:t>
            </a:r>
            <a:r>
              <a:rPr lang="ar-EG" sz="6000" b="1" dirty="0" err="1" smtClean="0"/>
              <a:t>للعيلة</a:t>
            </a:r>
            <a:r>
              <a:rPr lang="ar-EG" sz="6000" b="1" dirty="0" smtClean="0"/>
              <a:t> كلا شهادة</a:t>
            </a:r>
            <a:br>
              <a:rPr lang="ar-EG" sz="6000" b="1" dirty="0" smtClean="0"/>
            </a:br>
            <a:r>
              <a:rPr lang="ar-EG" sz="6000" b="1" dirty="0" smtClean="0"/>
              <a:t>عن نعمة الله</a:t>
            </a:r>
            <a:br>
              <a:rPr lang="ar-EG" sz="6000" b="1" dirty="0" smtClean="0"/>
            </a:br>
            <a:r>
              <a:rPr lang="ar-EG" sz="6000" b="1" dirty="0" smtClean="0"/>
              <a:t>خللي بيتك يبقي تتعيشوا</a:t>
            </a:r>
            <a:br>
              <a:rPr lang="ar-EG" sz="6000" b="1" dirty="0" smtClean="0"/>
            </a:br>
            <a:r>
              <a:rPr lang="ar-EG" sz="6000" b="1" dirty="0" smtClean="0"/>
              <a:t>شبه </a:t>
            </a:r>
            <a:r>
              <a:rPr lang="ar-EG" sz="6000" b="1" dirty="0" err="1" smtClean="0"/>
              <a:t>الابكنيسة</a:t>
            </a:r>
            <a:r>
              <a:rPr lang="ar-EG" sz="6000" b="1" dirty="0" smtClean="0"/>
              <a:t> طال </a:t>
            </a:r>
            <a:r>
              <a:rPr lang="ar-EG" sz="6000" b="1" dirty="0" err="1" smtClean="0"/>
              <a:t>اكيلا</a:t>
            </a:r>
            <a:r>
              <a:rPr lang="ar-EG" sz="6000" b="1" dirty="0" smtClean="0"/>
              <a:t> </a:t>
            </a:r>
            <a:r>
              <a:rPr lang="ar-EG" sz="6000" b="1" dirty="0" err="1" smtClean="0"/>
              <a:t>وبريسكيلا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endParaRPr lang="en-US" alt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90600"/>
            <a:ext cx="9982199" cy="5489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وهموم العالم كلاً هو وحده </a:t>
            </a:r>
            <a:r>
              <a:rPr lang="ar-EG" sz="6000" b="1" dirty="0" err="1" smtClean="0"/>
              <a:t>بيحلاً</a:t>
            </a:r>
            <a:r>
              <a:rPr lang="ar-EG" sz="6000" b="1" dirty="0" smtClean="0"/>
              <a:t/>
            </a:r>
            <a:br>
              <a:rPr lang="ar-EG" sz="6000" b="1" dirty="0" smtClean="0"/>
            </a:br>
            <a:r>
              <a:rPr lang="ar-EG" sz="6000" b="1" dirty="0" smtClean="0"/>
              <a:t>عنكن مش رح يتخلي</a:t>
            </a:r>
            <a:br>
              <a:rPr lang="ar-EG" sz="6000" b="1" dirty="0" smtClean="0"/>
            </a:br>
            <a:r>
              <a:rPr lang="ar-EG" sz="6000" b="1" dirty="0" smtClean="0"/>
              <a:t>رح يستركن بالضيقات</a:t>
            </a:r>
            <a:br>
              <a:rPr lang="ar-EG" sz="6000" b="1" dirty="0" smtClean="0"/>
            </a:br>
            <a:endParaRPr lang="en-US" altLang="en-US" sz="6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1313"/>
            <a:ext cx="9982199" cy="7442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5400" b="1" dirty="0" smtClean="0"/>
              <a:t>الله اللي عم يجمعكن هوي اللي</a:t>
            </a:r>
            <a:br>
              <a:rPr lang="ar-EG" sz="5400" b="1" dirty="0" smtClean="0"/>
            </a:br>
            <a:r>
              <a:rPr lang="ar-EG" sz="5400" b="1" dirty="0" smtClean="0"/>
              <a:t>رح يمشي معكن </a:t>
            </a:r>
            <a:r>
              <a:rPr lang="ar-EG" sz="5400" b="1" dirty="0" err="1" smtClean="0"/>
              <a:t>ع</a:t>
            </a:r>
            <a:r>
              <a:rPr lang="ar-EG" sz="5400" b="1" dirty="0" smtClean="0"/>
              <a:t> دروب </a:t>
            </a:r>
            <a:r>
              <a:rPr lang="ar-EG" sz="5400" b="1" dirty="0" smtClean="0"/>
              <a:t>الحياة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ما تخافوا من بكرا </a:t>
            </a:r>
            <a:r>
              <a:rPr lang="ar-EG" sz="5400" b="1" dirty="0" err="1" smtClean="0"/>
              <a:t>الجايي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ولا من شيء مصيبة</a:t>
            </a:r>
            <a:br>
              <a:rPr lang="ar-EG" sz="5400" b="1" dirty="0" smtClean="0"/>
            </a:br>
            <a:r>
              <a:rPr lang="ar-EG" sz="5400" b="1" dirty="0" err="1" smtClean="0"/>
              <a:t>خباية</a:t>
            </a:r>
            <a:r>
              <a:rPr lang="ar-EG" sz="5400" b="1" dirty="0" smtClean="0"/>
              <a:t> بتحملها الساعات</a:t>
            </a:r>
            <a:br>
              <a:rPr lang="ar-EG" sz="5400" b="1" dirty="0" smtClean="0"/>
            </a:br>
            <a:endParaRPr lang="en-US" alt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70890"/>
            <a:ext cx="9982199" cy="619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 smtClean="0"/>
              <a:t>يا </a:t>
            </a:r>
            <a:r>
              <a:rPr lang="ar-EG" sz="5400" b="1" dirty="0" err="1" smtClean="0"/>
              <a:t>خيي</a:t>
            </a:r>
            <a:r>
              <a:rPr lang="ar-EG" sz="5400" b="1" dirty="0" smtClean="0"/>
              <a:t> الجازة شركة بين </a:t>
            </a:r>
            <a:r>
              <a:rPr lang="ar-EG" sz="5400" b="1" dirty="0" err="1" smtClean="0"/>
              <a:t>تلاتة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err="1" smtClean="0"/>
              <a:t>انت</a:t>
            </a:r>
            <a:r>
              <a:rPr lang="ar-EG" sz="5400" b="1" dirty="0" smtClean="0"/>
              <a:t> </a:t>
            </a:r>
            <a:r>
              <a:rPr lang="ar-EG" sz="5400" b="1" dirty="0" err="1" smtClean="0"/>
              <a:t>ومرتك</a:t>
            </a:r>
            <a:r>
              <a:rPr lang="ar-EG" sz="5400" b="1" dirty="0" smtClean="0"/>
              <a:t> ما تنسوا الله </a:t>
            </a:r>
            <a:r>
              <a:rPr lang="ar-EG" sz="5400" b="1" dirty="0" err="1" smtClean="0"/>
              <a:t>الاساس</a:t>
            </a:r>
            <a:r>
              <a:rPr lang="ar-EG" sz="5400" b="1" dirty="0" smtClean="0"/>
              <a:t/>
            </a:r>
            <a:br>
              <a:rPr lang="ar-EG" sz="5400" b="1" dirty="0" smtClean="0"/>
            </a:br>
            <a:r>
              <a:rPr lang="ar-EG" sz="5400" b="1" dirty="0" smtClean="0"/>
              <a:t>هوى وحده اللي ضامن بكره الآتي</a:t>
            </a:r>
            <a:br>
              <a:rPr lang="ar-EG" sz="5400" b="1" dirty="0" smtClean="0"/>
            </a:br>
            <a:r>
              <a:rPr lang="ar-EG" sz="5400" b="1" dirty="0" smtClean="0"/>
              <a:t>وحده </a:t>
            </a:r>
            <a:r>
              <a:rPr lang="ar-EG" sz="5400" b="1" dirty="0" err="1" smtClean="0"/>
              <a:t>البيخلي</a:t>
            </a:r>
            <a:r>
              <a:rPr lang="ar-EG" sz="5400" b="1" dirty="0" smtClean="0"/>
              <a:t> بيتك مرفوع الرأس</a:t>
            </a:r>
            <a:br>
              <a:rPr lang="ar-EG" sz="5400" b="1" dirty="0" smtClean="0"/>
            </a:br>
            <a:endParaRPr lang="en-US" altLang="en-US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 smtClean="0"/>
              <a:t>مرتك</a:t>
            </a:r>
            <a:r>
              <a:rPr lang="ar-EG" sz="6600" b="1" dirty="0" smtClean="0"/>
              <a:t> حبا وداريها</a:t>
            </a:r>
            <a:br>
              <a:rPr lang="ar-EG" sz="6600" b="1" dirty="0" smtClean="0"/>
            </a:br>
            <a:r>
              <a:rPr lang="ar-EG" sz="6600" b="1" dirty="0" err="1" smtClean="0"/>
              <a:t>بيبو</a:t>
            </a:r>
            <a:r>
              <a:rPr lang="ar-EG" sz="6600" b="1" dirty="0" smtClean="0"/>
              <a:t> عينك </a:t>
            </a:r>
            <a:r>
              <a:rPr lang="ar-EG" sz="6600" b="1" dirty="0" err="1" smtClean="0"/>
              <a:t>خبيها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تشبه بيسوع تعلم</a:t>
            </a:r>
            <a:br>
              <a:rPr lang="ar-EG" sz="6600" b="1" dirty="0" smtClean="0"/>
            </a:br>
            <a:r>
              <a:rPr lang="ar-EG" sz="6600" b="1" dirty="0" smtClean="0"/>
              <a:t>نفسه عن الكنيسة قدم</a:t>
            </a:r>
            <a:br>
              <a:rPr lang="ar-EG" sz="6600" b="1" dirty="0" smtClean="0"/>
            </a:br>
            <a:r>
              <a:rPr lang="ar-EG" sz="6600" b="1" dirty="0" err="1" smtClean="0"/>
              <a:t>حتي</a:t>
            </a:r>
            <a:r>
              <a:rPr lang="ar-EG" sz="6600" b="1" dirty="0" smtClean="0"/>
              <a:t> بدمه يفديها</a:t>
            </a:r>
            <a:br>
              <a:rPr lang="ar-EG" sz="6600" b="1" dirty="0" smtClean="0"/>
            </a:br>
            <a:endParaRPr lang="en-US" altLang="en-US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</TotalTime>
  <Words>59</Words>
  <Application>Microsoft Office PowerPoint</Application>
  <PresentationFormat>عرض على الشاشة (3:4)‏</PresentationFormat>
  <Paragraphs>12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190</cp:revision>
  <dcterms:created xsi:type="dcterms:W3CDTF">2021-12-07T14:30:00Z</dcterms:created>
  <dcterms:modified xsi:type="dcterms:W3CDTF">2022-04-14T12:07:48Z</dcterms:modified>
</cp:coreProperties>
</file>