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274" r:id="rId5"/>
    <p:sldId id="353" r:id="rId6"/>
    <p:sldId id="370" r:id="rId7"/>
    <p:sldId id="378" r:id="rId8"/>
    <p:sldId id="379" r:id="rId9"/>
    <p:sldId id="38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  <a:endParaRPr lang="ar-EG" sz="7200" b="1" dirty="0"/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/>
              <a:t>الله </a:t>
            </a:r>
            <a:r>
              <a:rPr lang="ar-SA" sz="7200" b="1" dirty="0" err="1" smtClean="0"/>
              <a:t>بيدعمني</a:t>
            </a:r>
            <a:r>
              <a:rPr lang="ar-SA" sz="7200" b="1" dirty="0" smtClean="0"/>
              <a:t> ويسندني</a:t>
            </a: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الله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بيدعمني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ويسندني</a:t>
            </a: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وفي وقت الأزمة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بينجدني</a:t>
            </a:r>
            <a:endParaRPr lang="ar-EG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وإن كان وارد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اتوه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في السكة</a:t>
            </a:r>
          </a:p>
          <a:p>
            <a:pPr algn="ctr" rtl="1"/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الاقيه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يناديني ويرشدني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مش حاجة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تطمن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بتطمن</a:t>
            </a:r>
            <a:endParaRPr lang="ar-EG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والجاي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متأمن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متأمن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ويبقى أنا كيف </a:t>
            </a:r>
          </a:p>
          <a:p>
            <a:pPr algn="ctr" rtl="1"/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اتوكل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 على إنسان؟</a:t>
            </a:r>
          </a:p>
          <a:p>
            <a:pPr algn="ctr" rtl="1"/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وإزاي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 أحزن</a:t>
            </a:r>
          </a:p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لو فارقوني الأعوان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وإذا كنتم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شايفيني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وحدي</a:t>
            </a: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أنا مش وحدي</a:t>
            </a:r>
          </a:p>
          <a:p>
            <a:pPr algn="ctr" rtl="1"/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دا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معايا</a:t>
            </a:r>
            <a:endParaRPr lang="ar-EG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اللي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سيد الأكوان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ما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تقولش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كتيرة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وقليلة</a:t>
            </a: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لا تُعدم من يده وسيلة</a:t>
            </a:r>
          </a:p>
          <a:p>
            <a:pPr algn="ctr" rtl="1"/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شايل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أركان الكون كله</a:t>
            </a: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وعارفها وأصغر تفصيلة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مش حاجة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تطمن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بتطمن</a:t>
            </a:r>
            <a:endParaRPr lang="ar-EG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والجاي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متأمن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متأمن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ويبقى أنا كيف </a:t>
            </a:r>
          </a:p>
          <a:p>
            <a:pPr algn="ctr" rtl="1"/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اتوكل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 على إنسان؟</a:t>
            </a:r>
          </a:p>
          <a:p>
            <a:pPr algn="ctr" rtl="1"/>
            <a:r>
              <a:rPr lang="ar-EG" sz="8000" b="1" dirty="0" err="1" smtClean="0">
                <a:latin typeface="Times New Roman" pitchFamily="18" charset="0"/>
                <a:cs typeface="Times New Roman" pitchFamily="18" charset="0"/>
              </a:rPr>
              <a:t>وإزاي</a:t>
            </a:r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 أحزن</a:t>
            </a:r>
          </a:p>
          <a:p>
            <a:pPr algn="ctr" rtl="1"/>
            <a:r>
              <a:rPr lang="ar-EG" sz="8000" b="1" dirty="0" smtClean="0">
                <a:latin typeface="Times New Roman" pitchFamily="18" charset="0"/>
                <a:cs typeface="Times New Roman" pitchFamily="18" charset="0"/>
              </a:rPr>
              <a:t>لو فارقوني الأعوان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وإذا كنتم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شايفيني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وحدي</a:t>
            </a: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أنا مش وحدي</a:t>
            </a:r>
          </a:p>
          <a:p>
            <a:pPr algn="ctr" rtl="1"/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دا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معايا</a:t>
            </a:r>
            <a:endParaRPr lang="ar-EG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اللي </a:t>
            </a:r>
            <a:r>
              <a:rPr lang="ar-EG" sz="7200" b="1" dirty="0" err="1" smtClean="0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 smtClean="0">
                <a:latin typeface="Times New Roman" pitchFamily="18" charset="0"/>
                <a:cs typeface="Times New Roman" pitchFamily="18" charset="0"/>
              </a:rPr>
              <a:t> سيد الأكوان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118</Words>
  <Application>Microsoft Office PowerPoint</Application>
  <PresentationFormat>عرض على الشاشة (3:4)‏</PresentationFormat>
  <Paragraphs>34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191</cp:revision>
  <dcterms:created xsi:type="dcterms:W3CDTF">2021-12-07T14:30:00Z</dcterms:created>
  <dcterms:modified xsi:type="dcterms:W3CDTF">2022-04-14T12:29:22Z</dcterms:modified>
</cp:coreProperties>
</file>