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SA" sz="8000" b="1" dirty="0" smtClean="0">
                <a:latin typeface="Arial" charset="0"/>
              </a:rPr>
              <a:t>المركب</a:t>
            </a:r>
            <a:r>
              <a:rPr lang="en-US" sz="8000" b="1" dirty="0" smtClean="0">
                <a:latin typeface="Arial" charset="0"/>
              </a:rPr>
              <a:t> </a:t>
            </a:r>
            <a:r>
              <a:rPr lang="ar-SA" sz="8000" b="1" dirty="0" smtClean="0">
                <a:latin typeface="Arial" charset="0"/>
              </a:rPr>
              <a:t>آه</a:t>
            </a:r>
            <a:r>
              <a:rPr lang="ar-EG" sz="8000" b="1" dirty="0" smtClean="0">
                <a:latin typeface="Arial" charset="0"/>
              </a:rPr>
              <a:t>ــ</a:t>
            </a:r>
            <a:r>
              <a:rPr lang="ar-SA" sz="8000" b="1" dirty="0" smtClean="0">
                <a:latin typeface="Arial" charset="0"/>
              </a:rPr>
              <a:t>ي</a:t>
            </a:r>
            <a:r>
              <a:rPr lang="en-US" sz="8000" b="1" dirty="0" smtClean="0">
                <a:latin typeface="Arial" charset="0"/>
              </a:rPr>
              <a:t> </a:t>
            </a:r>
            <a:r>
              <a:rPr lang="ar-SA" sz="8000" b="1" dirty="0" smtClean="0">
                <a:latin typeface="Arial" charset="0"/>
              </a:rPr>
              <a:t>ج</a:t>
            </a:r>
            <a:r>
              <a:rPr lang="ar-EG" sz="8000" b="1" dirty="0" smtClean="0">
                <a:latin typeface="Arial" charset="0"/>
              </a:rPr>
              <a:t>ت</a:t>
            </a:r>
            <a:endParaRPr lang="en-US" sz="80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58828"/>
            <a:ext cx="9982199" cy="823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1-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(</a:t>
            </a:r>
            <a:r>
              <a:rPr lang="ar-EG" sz="6000" b="1" dirty="0" smtClean="0"/>
              <a:t>المؤمن الأمين يفرح فرح ثمين)2 </a:t>
            </a:r>
            <a:r>
              <a:rPr lang="ar-EG" sz="6000" b="1" dirty="0" err="1" smtClean="0"/>
              <a:t>والخاطي</a:t>
            </a:r>
            <a:r>
              <a:rPr lang="ar-EG" sz="6000" b="1" dirty="0" smtClean="0"/>
              <a:t> يظل حزين 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> 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>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err="1" smtClean="0"/>
              <a:t>والخاطي</a:t>
            </a:r>
            <a:r>
              <a:rPr lang="ar-EG" sz="6000" b="1" dirty="0" smtClean="0"/>
              <a:t> </a:t>
            </a:r>
            <a:r>
              <a:rPr lang="ar-EG" sz="6000" b="1" dirty="0" smtClean="0"/>
              <a:t>يظل حزين لما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en-US" sz="6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15201"/>
            <a:ext cx="9982199" cy="826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000" b="1" dirty="0" smtClean="0"/>
              <a:t>(يسوع قال أنا </a:t>
            </a:r>
            <a:r>
              <a:rPr lang="ar-EG" sz="5000" b="1" dirty="0" err="1" smtClean="0"/>
              <a:t>جاي</a:t>
            </a:r>
            <a:r>
              <a:rPr lang="ar-EG" sz="5000" b="1" dirty="0" smtClean="0"/>
              <a:t> والمؤمن </a:t>
            </a:r>
            <a:r>
              <a:rPr lang="ar-EG" sz="5000" b="1" dirty="0" err="1" smtClean="0"/>
              <a:t>اخده</a:t>
            </a:r>
            <a:r>
              <a:rPr lang="ar-EG" sz="5000" b="1" dirty="0" smtClean="0"/>
              <a:t> </a:t>
            </a:r>
            <a:r>
              <a:rPr lang="ar-EG" sz="5000" b="1" dirty="0" err="1" smtClean="0"/>
              <a:t>معاي</a:t>
            </a:r>
            <a:r>
              <a:rPr lang="ar-EG" sz="5000" b="1" dirty="0" smtClean="0"/>
              <a:t>)2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تعمل يا </a:t>
            </a:r>
            <a:r>
              <a:rPr lang="ar-EG" sz="6000" b="1" dirty="0" err="1" smtClean="0"/>
              <a:t>خاطي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ازاي</a:t>
            </a:r>
            <a:r>
              <a:rPr lang="ar-EG" sz="6000" b="1" dirty="0" smtClean="0"/>
              <a:t> 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> 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تعمل يا </a:t>
            </a:r>
            <a:r>
              <a:rPr lang="ar-EG" sz="6000" b="1" dirty="0" err="1" smtClean="0"/>
              <a:t>خاطي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ازاي</a:t>
            </a:r>
            <a:r>
              <a:rPr lang="ar-EG" sz="6000" b="1" dirty="0" smtClean="0"/>
              <a:t> لما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> </a:t>
            </a:r>
            <a:br>
              <a:rPr lang="ar-EG" sz="6000" b="1" dirty="0" smtClean="0"/>
            </a:br>
            <a:endParaRPr lang="en-US" sz="6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81000"/>
            <a:ext cx="9982199" cy="9339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 smtClean="0"/>
              <a:t>(</a:t>
            </a:r>
            <a:r>
              <a:rPr lang="ar-EG" sz="4800" b="1" dirty="0" smtClean="0"/>
              <a:t>يا </a:t>
            </a:r>
            <a:r>
              <a:rPr lang="ar-EG" sz="4800" b="1" dirty="0" err="1" smtClean="0"/>
              <a:t>خاطي</a:t>
            </a:r>
            <a:r>
              <a:rPr lang="ar-EG" sz="4800" b="1" dirty="0" smtClean="0"/>
              <a:t> </a:t>
            </a:r>
            <a:r>
              <a:rPr lang="ar-EG" sz="4800" b="1" dirty="0" err="1" smtClean="0"/>
              <a:t>توب</a:t>
            </a:r>
            <a:r>
              <a:rPr lang="ar-EG" sz="4800" b="1" dirty="0" smtClean="0"/>
              <a:t> وارجع ولصوت يسوع اسمع)2 </a:t>
            </a:r>
            <a:r>
              <a:rPr lang="ar-EG" sz="6000" b="1" dirty="0" smtClean="0"/>
              <a:t>تندم ولا ينفع 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> 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>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تندم </a:t>
            </a:r>
            <a:r>
              <a:rPr lang="ar-EG" sz="6000" b="1" dirty="0" smtClean="0"/>
              <a:t>ولا ينفع لما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 </a:t>
            </a:r>
            <a:br>
              <a:rPr lang="ar-EG" sz="6000" b="1" dirty="0" smtClean="0"/>
            </a:br>
            <a:endParaRPr lang="en-US" sz="6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64106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(لا ينفعك المال كلا ولا الجمال)2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تتغير </a:t>
            </a:r>
            <a:r>
              <a:rPr lang="ar-EG" sz="6000" b="1" dirty="0" smtClean="0"/>
              <a:t>الأحوال 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> 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>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تتغير </a:t>
            </a:r>
            <a:r>
              <a:rPr lang="ar-EG" sz="6000" b="1" dirty="0" smtClean="0"/>
              <a:t>الأحوال لما </a:t>
            </a:r>
            <a:r>
              <a:rPr lang="ar-EG" sz="6000" b="1" dirty="0" err="1" smtClean="0"/>
              <a:t>يجي</a:t>
            </a:r>
            <a:endParaRPr lang="en-US" sz="6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28600"/>
            <a:ext cx="9982199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5-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(يسوع علي الأبواب افرحوا يا أحباب)2 سنخطف علي السحاب لما يسوع </a:t>
            </a:r>
            <a:r>
              <a:rPr lang="ar-EG" sz="5400" b="1" dirty="0" err="1" smtClean="0"/>
              <a:t>يجي</a:t>
            </a:r>
            <a:r>
              <a:rPr lang="ar-EG" sz="5400" b="1" dirty="0" smtClean="0"/>
              <a:t/>
            </a:r>
            <a:br>
              <a:rPr lang="ar-EG" sz="5400" b="1" dirty="0" smtClean="0"/>
            </a:br>
            <a:r>
              <a:rPr lang="ar-EG" sz="5400" b="1" dirty="0" smtClean="0"/>
              <a:t>لما يسوع </a:t>
            </a:r>
            <a:r>
              <a:rPr lang="ar-EG" sz="5400" b="1" dirty="0" err="1" smtClean="0"/>
              <a:t>يجي</a:t>
            </a:r>
            <a:r>
              <a:rPr lang="ar-EG" sz="5400" b="1" dirty="0" smtClean="0"/>
              <a:t> لما يسوع </a:t>
            </a:r>
            <a:r>
              <a:rPr lang="ar-EG" sz="5400" b="1" dirty="0" err="1" smtClean="0"/>
              <a:t>يجي</a:t>
            </a:r>
            <a:r>
              <a:rPr lang="ar-EG" sz="5400" b="1" dirty="0" smtClean="0"/>
              <a:t> 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سنخطف </a:t>
            </a:r>
            <a:r>
              <a:rPr lang="ar-EG" sz="5400" b="1" dirty="0" smtClean="0"/>
              <a:t>على السحاب لما </a:t>
            </a:r>
            <a:r>
              <a:rPr lang="ar-EG" sz="5400" b="1" dirty="0" err="1" smtClean="0"/>
              <a:t>يجي</a:t>
            </a:r>
            <a:r>
              <a:rPr lang="ar-EG" sz="5400" b="1" dirty="0" smtClean="0"/>
              <a:t> </a:t>
            </a:r>
            <a:br>
              <a:rPr lang="ar-EG" sz="5400" b="1" dirty="0" smtClean="0"/>
            </a:b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533400"/>
            <a:ext cx="9982199" cy="11310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6- 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 smtClean="0"/>
              <a:t>(</a:t>
            </a:r>
            <a:r>
              <a:rPr lang="ar-EG" sz="4800" b="1" dirty="0" smtClean="0"/>
              <a:t>ساعة عشا الخروف </a:t>
            </a:r>
            <a:r>
              <a:rPr lang="ar-EG" sz="4800" b="1" dirty="0" smtClean="0"/>
              <a:t>نجلس </a:t>
            </a:r>
            <a:r>
              <a:rPr lang="ar-EG" sz="4800" b="1" dirty="0" smtClean="0"/>
              <a:t>صفوف صفوف)</a:t>
            </a:r>
            <a:r>
              <a:rPr lang="ar-EG" sz="3600" b="1" dirty="0" smtClean="0"/>
              <a:t>2</a:t>
            </a:r>
            <a:r>
              <a:rPr lang="ar-EG" sz="4800" b="1" dirty="0" smtClean="0"/>
              <a:t> </a:t>
            </a:r>
            <a:endParaRPr lang="ar-EG" sz="48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بكرة </a:t>
            </a:r>
            <a:r>
              <a:rPr lang="ar-EG" sz="6000" b="1" dirty="0" smtClean="0"/>
              <a:t>العيون تشوف 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> لما يسوع </a:t>
            </a:r>
            <a:r>
              <a:rPr lang="ar-EG" sz="6000" b="1" dirty="0" err="1" smtClean="0"/>
              <a:t>يجي</a:t>
            </a:r>
            <a:r>
              <a:rPr lang="ar-EG" sz="6000" b="1" dirty="0" smtClean="0"/>
              <a:t>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بكرة </a:t>
            </a:r>
            <a:r>
              <a:rPr lang="ar-EG" sz="6000" b="1" dirty="0" smtClean="0"/>
              <a:t>العيون تشوف لما </a:t>
            </a:r>
            <a:r>
              <a:rPr lang="ar-EG" sz="6000" b="1" dirty="0" err="1" smtClean="0"/>
              <a:t>يجي</a:t>
            </a:r>
            <a:endParaRPr lang="ar-EG" sz="6000" b="1" dirty="0" smtClean="0"/>
          </a:p>
          <a:p>
            <a:pPr>
              <a:lnSpc>
                <a:spcPct val="150000"/>
              </a:lnSpc>
            </a:pP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 </a:t>
            </a:r>
            <a:br>
              <a:rPr lang="ar-EG" sz="6000" b="1" dirty="0" smtClean="0"/>
            </a:br>
            <a:endParaRPr lang="en-US" sz="6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</TotalTime>
  <Words>92</Words>
  <Application>Microsoft Office PowerPoint</Application>
  <PresentationFormat>عرض على الشاشة (3:4)‏</PresentationFormat>
  <Paragraphs>24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197</cp:revision>
  <dcterms:created xsi:type="dcterms:W3CDTF">2021-12-07T14:30:00Z</dcterms:created>
  <dcterms:modified xsi:type="dcterms:W3CDTF">2022-04-19T12:48:36Z</dcterms:modified>
</cp:coreProperties>
</file>