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75" r:id="rId2"/>
    <p:sldId id="277" r:id="rId3"/>
    <p:sldId id="369" r:id="rId4"/>
    <p:sldId id="370" r:id="rId5"/>
    <p:sldId id="371" r:id="rId6"/>
    <p:sldId id="372" r:id="rId7"/>
    <p:sldId id="376" r:id="rId8"/>
    <p:sldId id="373" r:id="rId9"/>
    <p:sldId id="374" r:id="rId10"/>
    <p:sldId id="380" r:id="rId11"/>
    <p:sldId id="375" r:id="rId12"/>
    <p:sldId id="377" r:id="rId13"/>
    <p:sldId id="381" r:id="rId14"/>
    <p:sldId id="378" r:id="rId15"/>
    <p:sldId id="379" r:id="rId16"/>
    <p:sldId id="386" r:id="rId17"/>
    <p:sldId id="382" r:id="rId18"/>
    <p:sldId id="383" r:id="rId19"/>
    <p:sldId id="390" r:id="rId20"/>
    <p:sldId id="384" r:id="rId21"/>
    <p:sldId id="385" r:id="rId22"/>
    <p:sldId id="391" r:id="rId23"/>
    <p:sldId id="387" r:id="rId24"/>
    <p:sldId id="388" r:id="rId25"/>
    <p:sldId id="394" r:id="rId26"/>
    <p:sldId id="389" r:id="rId27"/>
    <p:sldId id="392" r:id="rId28"/>
    <p:sldId id="393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402" r:id="rId37"/>
    <p:sldId id="403" r:id="rId38"/>
    <p:sldId id="404" r:id="rId39"/>
    <p:sldId id="408" r:id="rId40"/>
    <p:sldId id="405" r:id="rId41"/>
    <p:sldId id="406" r:id="rId42"/>
    <p:sldId id="29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SA" sz="8000" b="1" dirty="0" smtClean="0">
                <a:latin typeface="Arial" charset="0"/>
              </a:rPr>
              <a:t>المؤمن </a:t>
            </a:r>
            <a:r>
              <a:rPr lang="ar-SA" sz="8000" b="1" dirty="0" smtClean="0">
                <a:latin typeface="Arial" charset="0"/>
              </a:rPr>
              <a:t>المسيحي</a:t>
            </a:r>
            <a:endParaRPr lang="en-US" sz="80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000" b="1" dirty="0" smtClean="0"/>
              <a:t>7-</a:t>
            </a:r>
            <a:r>
              <a:rPr lang="ar-AE" sz="6000" dirty="0" smtClean="0"/>
              <a:t> </a:t>
            </a:r>
            <a:r>
              <a:rPr lang="ar-AE" sz="9600" b="1" dirty="0" smtClean="0"/>
              <a:t>زينة مقدسة وكل </a:t>
            </a:r>
            <a:r>
              <a:rPr lang="ar-EG" sz="9600" b="1" dirty="0" smtClean="0"/>
              <a:t/>
            </a:r>
            <a:br>
              <a:rPr lang="ar-EG" sz="9600" b="1" dirty="0" smtClean="0"/>
            </a:br>
            <a:r>
              <a:rPr lang="ar-AE" sz="9600" b="1" dirty="0" smtClean="0"/>
              <a:t>شيء </a:t>
            </a:r>
            <a:r>
              <a:rPr lang="ar-AE" sz="9600" b="1" dirty="0" err="1" smtClean="0"/>
              <a:t>م</a:t>
            </a:r>
            <a:r>
              <a:rPr lang="ar-EG" sz="9600" b="1" dirty="0" smtClean="0"/>
              <a:t>ُ</a:t>
            </a:r>
            <a:r>
              <a:rPr lang="ar-AE" sz="9600" b="1" dirty="0" smtClean="0"/>
              <a:t>ع</a:t>
            </a:r>
            <a:r>
              <a:rPr lang="ar-EG" sz="9600" b="1" dirty="0" smtClean="0"/>
              <a:t>َ</a:t>
            </a:r>
            <a:r>
              <a:rPr lang="ar-AE" sz="9600" b="1" dirty="0" smtClean="0"/>
              <a:t>د</a:t>
            </a:r>
            <a:r>
              <a:rPr lang="ar-EG" sz="9600" b="1" dirty="0" smtClean="0"/>
              <a:t>ّ </a:t>
            </a:r>
            <a:r>
              <a:rPr lang="ar-AE" sz="7200" b="1" dirty="0" err="1" smtClean="0"/>
              <a:t>هللــــــــــويا</a:t>
            </a:r>
            <a:r>
              <a:rPr lang="ar-AE" sz="7200" b="1" dirty="0" smtClean="0"/>
              <a:t> </a:t>
            </a:r>
            <a:br>
              <a:rPr lang="ar-AE" sz="7200" b="1" dirty="0" smtClean="0"/>
            </a:br>
            <a:r>
              <a:rPr lang="ar-AE" sz="6000" b="1" dirty="0" smtClean="0"/>
              <a:t/>
            </a:r>
            <a:br>
              <a:rPr lang="ar-AE" sz="6000" b="1" dirty="0" smtClean="0"/>
            </a:br>
            <a:r>
              <a:rPr lang="ar-AE" sz="8000" b="1" dirty="0" err="1" smtClean="0"/>
              <a:t>إمتى</a:t>
            </a:r>
            <a:r>
              <a:rPr lang="ar-AE" sz="8000" b="1" dirty="0" smtClean="0"/>
              <a:t> العبد الأمين يسمع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"أدخل للمجد”</a:t>
            </a:r>
            <a:r>
              <a:rPr lang="ar-EG" sz="8000" b="1" dirty="0" smtClean="0"/>
              <a:t>؟</a:t>
            </a:r>
            <a:r>
              <a:rPr lang="ar-AE" sz="7200" b="1" dirty="0" smtClean="0"/>
              <a:t> </a:t>
            </a:r>
            <a:r>
              <a:rPr lang="ar-AE" sz="7200" b="1" dirty="0" err="1" smtClean="0"/>
              <a:t>هللـــويا</a:t>
            </a:r>
            <a:r>
              <a:rPr lang="ar-AE" sz="7200" b="1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4400" b="1" dirty="0" smtClean="0"/>
              <a:t>8- </a:t>
            </a:r>
            <a:r>
              <a:rPr lang="ar-AE" sz="8000" b="1" dirty="0" smtClean="0"/>
              <a:t>حزن المؤمن بحسب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7200" b="1" dirty="0" smtClean="0"/>
              <a:t>مشيئة الله </a:t>
            </a:r>
            <a:r>
              <a:rPr lang="ar-AE" sz="7200" b="1" dirty="0" err="1" smtClean="0"/>
              <a:t>ينشيء</a:t>
            </a:r>
            <a:r>
              <a:rPr lang="ar-EG" sz="7200" b="1" dirty="0" smtClean="0"/>
              <a:t> </a:t>
            </a:r>
            <a:r>
              <a:rPr lang="ar-AE" sz="6000" b="1" u="sng" dirty="0" smtClean="0"/>
              <a:t> </a:t>
            </a:r>
            <a:r>
              <a:rPr lang="ar-AE" sz="6600" b="1" u="sng" dirty="0" smtClean="0"/>
              <a:t>هل</a:t>
            </a:r>
            <a:r>
              <a:rPr lang="ar-EG" sz="6600" b="1" u="sng" dirty="0" smtClean="0"/>
              <a:t>ل</a:t>
            </a:r>
            <a:r>
              <a:rPr lang="ar-AE" sz="6600" b="1" u="sng" dirty="0" smtClean="0"/>
              <a:t>ـويا </a:t>
            </a:r>
            <a:r>
              <a:rPr lang="ar-AE" sz="4800" b="1" dirty="0" smtClean="0"/>
              <a:t/>
            </a:r>
            <a:br>
              <a:rPr lang="ar-AE" sz="4800" b="1" dirty="0" smtClean="0"/>
            </a:br>
            <a:r>
              <a:rPr lang="ar-AE" sz="8000" b="1" dirty="0" smtClean="0"/>
              <a:t>دمع التوبة يصنع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سحابة تمطر </a:t>
            </a:r>
            <a:r>
              <a:rPr lang="ar-AE" sz="8000" b="1" dirty="0" err="1" smtClean="0"/>
              <a:t>بال</a:t>
            </a:r>
            <a:r>
              <a:rPr lang="ar-AE" sz="6600" b="1" u="sng" dirty="0" err="1" smtClean="0"/>
              <a:t>هللـــويا</a:t>
            </a:r>
            <a:r>
              <a:rPr lang="ar-AE" sz="6600" b="1" u="sng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4421"/>
            <a:ext cx="9982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4800" b="1" dirty="0" smtClean="0"/>
              <a:t>9- </a:t>
            </a:r>
            <a:r>
              <a:rPr lang="ar-AE" sz="8800" b="1" dirty="0" err="1" smtClean="0"/>
              <a:t>طوباهم</a:t>
            </a:r>
            <a:r>
              <a:rPr lang="ar-AE" sz="8800" b="1" dirty="0" smtClean="0"/>
              <a:t> الأطهار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8800" b="1" dirty="0" smtClean="0"/>
              <a:t>السالكين بالروح</a:t>
            </a:r>
            <a:r>
              <a:rPr lang="ar-AE" sz="7200" b="1" dirty="0" smtClean="0"/>
              <a:t> </a:t>
            </a:r>
            <a:r>
              <a:rPr lang="ar-AE" sz="7200" b="1" dirty="0" err="1" smtClean="0"/>
              <a:t>هللويا</a:t>
            </a:r>
            <a:r>
              <a:rPr lang="ar-AE" sz="7200" b="1" dirty="0" smtClean="0"/>
              <a:t> </a:t>
            </a:r>
            <a:br>
              <a:rPr lang="ar-AE" sz="7200" b="1" dirty="0" smtClean="0"/>
            </a:br>
            <a:r>
              <a:rPr lang="ar-AE" sz="8800" b="1" dirty="0" err="1" smtClean="0"/>
              <a:t>طوباه</a:t>
            </a:r>
            <a:r>
              <a:rPr lang="ar-AE" sz="8800" b="1" dirty="0" smtClean="0"/>
              <a:t> </a:t>
            </a:r>
            <a:r>
              <a:rPr lang="ar-AE" sz="8800" b="1" dirty="0" err="1" smtClean="0"/>
              <a:t>الصايم</a:t>
            </a:r>
            <a:r>
              <a:rPr lang="ar-AE" sz="8800" b="1" dirty="0" smtClean="0"/>
              <a:t>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7200" b="1" dirty="0" smtClean="0"/>
              <a:t>بالأفراح </a:t>
            </a:r>
            <a:r>
              <a:rPr lang="ar-AE" sz="7200" b="1" dirty="0" err="1" smtClean="0"/>
              <a:t>والتسبيحات</a:t>
            </a:r>
            <a:r>
              <a:rPr lang="ar-EG" sz="7200" b="1" dirty="0" smtClean="0"/>
              <a:t> </a:t>
            </a:r>
            <a:r>
              <a:rPr lang="ar-AE" sz="6000" b="1" dirty="0" err="1" smtClean="0"/>
              <a:t>هللـويا</a:t>
            </a:r>
            <a:r>
              <a:rPr lang="ar-AE" sz="6000" b="1" dirty="0" smtClean="0"/>
              <a:t> 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45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3600" b="1" dirty="0" smtClean="0"/>
              <a:t>10</a:t>
            </a:r>
            <a:r>
              <a:rPr lang="ar-AE" sz="3200" b="1" dirty="0" smtClean="0"/>
              <a:t>- </a:t>
            </a:r>
            <a:r>
              <a:rPr lang="ar-AE" sz="6600" b="1" dirty="0" smtClean="0"/>
              <a:t>يعبد بالفرح ويدخل حضرة </a:t>
            </a:r>
            <a:r>
              <a:rPr lang="ar-AE" sz="7200" b="1" dirty="0" smtClean="0"/>
              <a:t>الله </a:t>
            </a:r>
            <a:r>
              <a:rPr lang="ar-AE" sz="8000" b="1" dirty="0" smtClean="0"/>
              <a:t>بال</a:t>
            </a:r>
            <a:r>
              <a:rPr lang="ar-EG" sz="8000" b="1" dirty="0" smtClean="0"/>
              <a:t>ــــــ</a:t>
            </a:r>
            <a:r>
              <a:rPr lang="ar-EG" sz="6000" b="1" dirty="0" smtClean="0"/>
              <a:t> </a:t>
            </a:r>
            <a:r>
              <a:rPr lang="ar-AE" sz="6000" b="1" dirty="0" err="1" smtClean="0"/>
              <a:t>هللــــــــــويا</a:t>
            </a:r>
            <a:r>
              <a:rPr lang="ar-AE" sz="6000" b="1" dirty="0" smtClean="0"/>
              <a:t> </a:t>
            </a:r>
            <a:r>
              <a:rPr lang="ar-AE" sz="6000" b="1" dirty="0" smtClean="0"/>
              <a:t/>
            </a:r>
            <a:br>
              <a:rPr lang="ar-AE" sz="6000" b="1" dirty="0" smtClean="0"/>
            </a:br>
            <a:r>
              <a:rPr lang="ar-AE" sz="4800" b="1" dirty="0" smtClean="0"/>
              <a:t>   </a:t>
            </a:r>
            <a:r>
              <a:rPr lang="ar-AE" sz="8000" b="1" dirty="0" smtClean="0"/>
              <a:t>فرحان بالرب كل حين ويزيده بال</a:t>
            </a:r>
            <a:r>
              <a:rPr lang="ar-EG" sz="8000" b="1" dirty="0" smtClean="0"/>
              <a:t>ــــــ</a:t>
            </a:r>
            <a:r>
              <a:rPr lang="ar-AE" sz="6000" b="1" dirty="0" smtClean="0"/>
              <a:t/>
            </a:r>
            <a:br>
              <a:rPr lang="ar-AE" sz="6000" b="1" dirty="0" smtClean="0"/>
            </a:br>
            <a:r>
              <a:rPr lang="ar-AE" sz="6000" b="1" dirty="0" smtClean="0"/>
              <a:t> </a:t>
            </a:r>
            <a:r>
              <a:rPr lang="ar-AE" sz="6000" b="1" dirty="0" err="1" smtClean="0"/>
              <a:t>هللــــــــــويا</a:t>
            </a:r>
            <a:r>
              <a:rPr lang="ar-AE" sz="6000" b="1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000" b="1" dirty="0" smtClean="0"/>
              <a:t>11-</a:t>
            </a:r>
            <a:r>
              <a:rPr lang="ar-AE" sz="8000" b="1" dirty="0" smtClean="0"/>
              <a:t> كل</a:t>
            </a:r>
            <a:r>
              <a:rPr lang="ar-EG" sz="8000" b="1" dirty="0" smtClean="0"/>
              <a:t>ّ</a:t>
            </a:r>
            <a:r>
              <a:rPr lang="ar-AE" sz="8000" b="1" dirty="0" smtClean="0"/>
              <a:t> أيام الحزين شقية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وما</a:t>
            </a:r>
            <a:r>
              <a:rPr lang="ar-EG" sz="8000" b="1" dirty="0" smtClean="0"/>
              <a:t> </a:t>
            </a:r>
            <a:r>
              <a:rPr lang="ar-AE" sz="8000" b="1" dirty="0" smtClean="0"/>
              <a:t>فيهاش</a:t>
            </a:r>
            <a:r>
              <a:rPr lang="ar-AE" sz="6600" b="1" dirty="0" smtClean="0"/>
              <a:t> </a:t>
            </a:r>
            <a:r>
              <a:rPr lang="ar-AE" sz="6600" b="1" dirty="0" err="1" smtClean="0"/>
              <a:t>هللــــــــــويا</a:t>
            </a:r>
            <a:r>
              <a:rPr lang="ar-AE" sz="6600" b="1" dirty="0" smtClean="0"/>
              <a:t> </a:t>
            </a:r>
            <a:br>
              <a:rPr lang="ar-AE" sz="6600" b="1" dirty="0" smtClean="0"/>
            </a:br>
            <a:r>
              <a:rPr lang="ar-AE" sz="8000" b="1" dirty="0" smtClean="0"/>
              <a:t>أم</a:t>
            </a:r>
            <a:r>
              <a:rPr lang="ar-EG" sz="8000" b="1" dirty="0" smtClean="0"/>
              <a:t>َّ</a:t>
            </a:r>
            <a:r>
              <a:rPr lang="ar-AE" sz="8000" b="1" dirty="0" smtClean="0"/>
              <a:t>ا طيب القلب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وليمة دائمة </a:t>
            </a:r>
            <a:r>
              <a:rPr lang="ar-AE" sz="8000" b="1" dirty="0" err="1" smtClean="0"/>
              <a:t>ب</a:t>
            </a:r>
            <a:r>
              <a:rPr lang="ar-AE" sz="6600" b="1" dirty="0" err="1" smtClean="0"/>
              <a:t>هللـويا</a:t>
            </a:r>
            <a:r>
              <a:rPr lang="ar-AE" sz="6600" b="1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086"/>
            <a:ext cx="998219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000" b="1" dirty="0" smtClean="0"/>
              <a:t>12-</a:t>
            </a:r>
            <a:r>
              <a:rPr lang="ar-AE" sz="8000" dirty="0" smtClean="0"/>
              <a:t> </a:t>
            </a:r>
            <a:r>
              <a:rPr lang="ar-AE" sz="7200" b="1" dirty="0" smtClean="0"/>
              <a:t>لا يخشى الموت لأنه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 باب عبوره </a:t>
            </a:r>
            <a:r>
              <a:rPr lang="ar-AE" sz="8000" b="1" dirty="0" err="1" smtClean="0"/>
              <a:t>لل</a:t>
            </a:r>
            <a:r>
              <a:rPr lang="ar-EG" sz="8000" b="1" dirty="0" smtClean="0"/>
              <a:t> </a:t>
            </a:r>
            <a:r>
              <a:rPr lang="ar-AE" sz="6600" b="1" dirty="0" err="1" smtClean="0"/>
              <a:t>هللويا</a:t>
            </a:r>
            <a:r>
              <a:rPr lang="ar-AE" sz="6600" b="1" dirty="0" smtClean="0"/>
              <a:t> </a:t>
            </a:r>
            <a:r>
              <a:rPr lang="ar-AE" sz="6600" b="1" dirty="0" smtClean="0"/>
              <a:t/>
            </a:r>
            <a:br>
              <a:rPr lang="ar-AE" sz="6600" b="1" dirty="0" smtClean="0"/>
            </a:br>
            <a:r>
              <a:rPr lang="ar-AE" sz="6600" b="1" dirty="0" smtClean="0"/>
              <a:t>له في الكلمة النور واليقين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ويعيشها </a:t>
            </a:r>
            <a:r>
              <a:rPr lang="ar-EG" sz="8000" b="1" dirty="0" smtClean="0"/>
              <a:t>ب </a:t>
            </a:r>
            <a:r>
              <a:rPr lang="ar-AE" sz="8000" b="1" dirty="0" smtClean="0"/>
              <a:t> </a:t>
            </a:r>
            <a:r>
              <a:rPr lang="ar-AE" sz="8000" b="1" dirty="0" err="1" smtClean="0"/>
              <a:t>ال</a:t>
            </a:r>
            <a:r>
              <a:rPr lang="ar-EG" sz="8000" b="1" dirty="0" smtClean="0"/>
              <a:t> </a:t>
            </a:r>
            <a:r>
              <a:rPr lang="ar-AE" sz="6600" b="1" dirty="0" err="1" smtClean="0"/>
              <a:t>هللـويا</a:t>
            </a:r>
            <a:r>
              <a:rPr lang="ar-AE" sz="6600" b="1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49044"/>
            <a:ext cx="9982199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5400" b="1" dirty="0" smtClean="0"/>
              <a:t>1- </a:t>
            </a:r>
            <a:r>
              <a:rPr lang="ar-AE" sz="8000" b="1" dirty="0" smtClean="0"/>
              <a:t>المؤمن المسيحي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هو: اللابس </a:t>
            </a:r>
            <a:r>
              <a:rPr lang="ar-EG" sz="8000" b="1" dirty="0" err="1" smtClean="0"/>
              <a:t>ال</a:t>
            </a:r>
            <a:r>
              <a:rPr lang="ar-EG" sz="8000" b="1" dirty="0" smtClean="0"/>
              <a:t> </a:t>
            </a:r>
            <a:r>
              <a:rPr lang="ar-AE" sz="7200" b="1" dirty="0" err="1" smtClean="0"/>
              <a:t>هللــــــــــويا</a:t>
            </a:r>
            <a:r>
              <a:rPr lang="ar-AE" sz="5400" b="1" dirty="0" smtClean="0"/>
              <a:t/>
            </a:r>
            <a:br>
              <a:rPr lang="ar-AE" sz="5400" b="1" dirty="0" smtClean="0"/>
            </a:br>
            <a:r>
              <a:rPr lang="ar-AE" sz="9600" b="1" dirty="0" smtClean="0"/>
              <a:t>ثابت فرح المسيح فيه </a:t>
            </a:r>
            <a:r>
              <a:rPr lang="ar-EG" sz="9600" b="1" dirty="0" smtClean="0"/>
              <a:t/>
            </a:r>
            <a:br>
              <a:rPr lang="ar-EG" sz="9600" b="1" dirty="0" smtClean="0"/>
            </a:br>
            <a:r>
              <a:rPr lang="ar-AE" sz="9600" b="1" dirty="0" smtClean="0"/>
              <a:t>ومكمله بال</a:t>
            </a:r>
            <a:r>
              <a:rPr lang="ar-EG" sz="7200" b="1" dirty="0" smtClean="0"/>
              <a:t> </a:t>
            </a:r>
            <a:r>
              <a:rPr lang="ar-AE" sz="7200" b="1" dirty="0" err="1" smtClean="0"/>
              <a:t>هللــــــــــويا</a:t>
            </a:r>
            <a:r>
              <a:rPr lang="ar-AE" sz="7200" b="1" dirty="0" smtClean="0"/>
              <a:t> 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000" b="1" dirty="0" smtClean="0"/>
              <a:t>13- </a:t>
            </a:r>
            <a:r>
              <a:rPr lang="ar-AE" sz="7200" b="1" dirty="0" smtClean="0"/>
              <a:t>منزوع الخوف </a:t>
            </a:r>
            <a:r>
              <a:rPr lang="ar-AE" sz="7200" b="1" dirty="0" err="1" smtClean="0"/>
              <a:t>م</a:t>
            </a:r>
            <a:r>
              <a:rPr lang="ar-AE" sz="7200" b="1" dirty="0" smtClean="0"/>
              <a:t> الموت </a:t>
            </a:r>
            <a:r>
              <a:rPr lang="ar-AE" sz="8800" b="1" dirty="0" err="1" smtClean="0"/>
              <a:t>علشان</a:t>
            </a:r>
            <a:r>
              <a:rPr lang="ar-EG" sz="8800" b="1" dirty="0" smtClean="0"/>
              <a:t>؛</a:t>
            </a:r>
            <a:r>
              <a:rPr lang="ar-AE" sz="8800" b="1" dirty="0" smtClean="0"/>
              <a:t> الرب قام</a:t>
            </a:r>
            <a:r>
              <a:rPr lang="ar-AE" sz="6000" b="1" dirty="0" smtClean="0"/>
              <a:t> </a:t>
            </a:r>
            <a:r>
              <a:rPr lang="ar-AE" sz="6600" b="1" dirty="0" err="1" smtClean="0"/>
              <a:t>هللويا</a:t>
            </a:r>
            <a:r>
              <a:rPr lang="ar-AE" sz="6600" b="1" dirty="0" smtClean="0"/>
              <a:t> </a:t>
            </a:r>
            <a:r>
              <a:rPr lang="ar-AE" sz="4800" b="1" dirty="0" smtClean="0"/>
              <a:t/>
            </a:r>
            <a:br>
              <a:rPr lang="ar-AE" sz="4800" b="1" dirty="0" smtClean="0"/>
            </a:br>
            <a:r>
              <a:rPr lang="ar-AE" sz="8000" b="1" dirty="0" smtClean="0"/>
              <a:t>حُرّ وعابد بالروح</a:t>
            </a:r>
            <a:r>
              <a:rPr lang="ar-EG" sz="8000" b="1" dirty="0" smtClean="0"/>
              <a:t>،</a:t>
            </a:r>
            <a:br>
              <a:rPr lang="ar-EG" sz="8000" b="1" dirty="0" smtClean="0"/>
            </a:br>
            <a:r>
              <a:rPr lang="ar-AE" sz="8000" b="1" dirty="0" smtClean="0"/>
              <a:t>ساجد جوه الأقداس</a:t>
            </a:r>
            <a:r>
              <a:rPr lang="ar-AE" sz="6000" b="1" dirty="0" smtClean="0"/>
              <a:t> </a:t>
            </a:r>
            <a:r>
              <a:rPr lang="ar-AE" sz="6600" b="1" dirty="0" err="1" smtClean="0"/>
              <a:t>هللويا</a:t>
            </a:r>
            <a:r>
              <a:rPr lang="ar-AE" sz="6600" b="1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5400" b="1" dirty="0" smtClean="0"/>
              <a:t>14- </a:t>
            </a:r>
            <a:r>
              <a:rPr lang="ar-AE" sz="8000" b="1" dirty="0" smtClean="0"/>
              <a:t>نبع الدموع الداخلي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err="1" smtClean="0"/>
              <a:t>بيفيض</a:t>
            </a:r>
            <a:r>
              <a:rPr lang="ar-AE" sz="8000" b="1" dirty="0" smtClean="0"/>
              <a:t> جواه </a:t>
            </a:r>
            <a:r>
              <a:rPr lang="ar-AE" sz="8000" b="1" dirty="0" err="1" smtClean="0"/>
              <a:t>ب</a:t>
            </a:r>
            <a:r>
              <a:rPr lang="ar-EG" sz="7200" b="1" dirty="0" smtClean="0"/>
              <a:t> </a:t>
            </a:r>
            <a:r>
              <a:rPr lang="ar-AE" sz="8000" b="1" dirty="0" err="1" smtClean="0"/>
              <a:t>هللـويا</a:t>
            </a:r>
            <a:r>
              <a:rPr lang="ar-AE" sz="8000" b="1" dirty="0" smtClean="0"/>
              <a:t> </a:t>
            </a:r>
            <a:br>
              <a:rPr lang="ar-AE" sz="8000" b="1" dirty="0" smtClean="0"/>
            </a:br>
            <a:r>
              <a:rPr lang="ar-AE" sz="6600" b="1" dirty="0" smtClean="0"/>
              <a:t>يعرف ضحك النفس الروحاني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8800" b="1" dirty="0" smtClean="0"/>
              <a:t>ويهتف بال</a:t>
            </a:r>
            <a:r>
              <a:rPr lang="ar-AE" sz="8000" b="1" dirty="0" smtClean="0"/>
              <a:t> </a:t>
            </a:r>
            <a:r>
              <a:rPr lang="ar-AE" sz="8000" b="1" dirty="0" err="1" smtClean="0"/>
              <a:t>هللــــــــــويا</a:t>
            </a:r>
            <a:r>
              <a:rPr lang="ar-AE" sz="8000" b="1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000" b="1" dirty="0" smtClean="0"/>
              <a:t>15- </a:t>
            </a:r>
            <a:r>
              <a:rPr lang="ar-AE" sz="8800" b="1" dirty="0" smtClean="0"/>
              <a:t>سأراكم أيضا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8800" b="1" dirty="0" smtClean="0"/>
              <a:t>فتفرح قلوبكم</a:t>
            </a:r>
            <a:r>
              <a:rPr lang="ar-EG" sz="8800" b="1" dirty="0" smtClean="0"/>
              <a:t> </a:t>
            </a:r>
            <a:r>
              <a:rPr lang="ar-AE" sz="8000" b="1" dirty="0" smtClean="0"/>
              <a:t> </a:t>
            </a:r>
            <a:r>
              <a:rPr lang="ar-AE" sz="8000" b="1" dirty="0" err="1" smtClean="0"/>
              <a:t>هللويا</a:t>
            </a:r>
            <a:r>
              <a:rPr lang="ar-AE" sz="8000" b="1" dirty="0" smtClean="0"/>
              <a:t> </a:t>
            </a:r>
            <a:br>
              <a:rPr lang="ar-AE" sz="8000" b="1" dirty="0" smtClean="0"/>
            </a:br>
            <a:r>
              <a:rPr lang="ar-AE" sz="8800" b="1" dirty="0" smtClean="0"/>
              <a:t>ولا ينزع أحد فرحكم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أ</a:t>
            </a:r>
            <a:r>
              <a:rPr lang="ar-AE" sz="8800" b="1" dirty="0" smtClean="0"/>
              <a:t>بدا</a:t>
            </a:r>
            <a:r>
              <a:rPr lang="ar-EG" sz="8800" b="1" dirty="0" smtClean="0"/>
              <a:t>ً</a:t>
            </a:r>
            <a:r>
              <a:rPr lang="ar-AE" sz="8800" b="1" dirty="0" smtClean="0"/>
              <a:t> منكم</a:t>
            </a:r>
            <a:r>
              <a:rPr lang="ar-EG" sz="8800" b="1" dirty="0" smtClean="0"/>
              <a:t> </a:t>
            </a:r>
            <a:r>
              <a:rPr lang="ar-AE" sz="8000" b="1" dirty="0" err="1" smtClean="0"/>
              <a:t>هللويا</a:t>
            </a:r>
            <a:r>
              <a:rPr lang="ar-AE" sz="8000" b="1" dirty="0" smtClean="0"/>
              <a:t> 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600" b="1" dirty="0" smtClean="0"/>
              <a:t>16-</a:t>
            </a:r>
            <a:r>
              <a:rPr lang="ar-AE" sz="8800" b="1" dirty="0" smtClean="0"/>
              <a:t> </a:t>
            </a:r>
            <a:r>
              <a:rPr lang="ar-AE" sz="7200" b="1" dirty="0" smtClean="0"/>
              <a:t>عارف بالهتافات </a:t>
            </a:r>
            <a:r>
              <a:rPr lang="ar-AE" sz="7200" b="1" dirty="0" err="1" smtClean="0"/>
              <a:t>علشان</a:t>
            </a:r>
            <a:r>
              <a:rPr lang="ar-AE" sz="7200" b="1" dirty="0" smtClean="0"/>
              <a:t>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8800" b="1" dirty="0" smtClean="0"/>
              <a:t>كده </a:t>
            </a:r>
            <a:r>
              <a:rPr lang="ar-AE" sz="8800" b="1" dirty="0" err="1" smtClean="0"/>
              <a:t>مطوَب</a:t>
            </a:r>
            <a:r>
              <a:rPr lang="ar-AE" sz="8000" b="1" dirty="0" smtClean="0"/>
              <a:t> </a:t>
            </a:r>
            <a:r>
              <a:rPr lang="ar-AE" sz="8000" b="1" dirty="0" err="1" smtClean="0"/>
              <a:t>هللــــــــــويا</a:t>
            </a:r>
            <a:r>
              <a:rPr lang="ar-AE" sz="8000" b="1" dirty="0" smtClean="0"/>
              <a:t> </a:t>
            </a:r>
            <a:br>
              <a:rPr lang="ar-AE" sz="8000" b="1" dirty="0" smtClean="0"/>
            </a:br>
            <a:r>
              <a:rPr lang="ar-AE" sz="8800" b="1" dirty="0" smtClean="0"/>
              <a:t>بنور وجه الإله ماشي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8800" b="1" dirty="0" smtClean="0"/>
              <a:t>اليوم كله بال</a:t>
            </a:r>
            <a:r>
              <a:rPr lang="ar-AE" sz="8000" b="1" dirty="0" smtClean="0"/>
              <a:t> </a:t>
            </a:r>
            <a:r>
              <a:rPr lang="ar-AE" sz="8000" b="1" dirty="0" err="1" smtClean="0"/>
              <a:t>هللـــــويا</a:t>
            </a:r>
            <a:r>
              <a:rPr lang="ar-AE" sz="8000" b="1" dirty="0" smtClean="0"/>
              <a:t> 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000" b="1" dirty="0" smtClean="0"/>
              <a:t>17- </a:t>
            </a:r>
            <a:r>
              <a:rPr lang="ar-AE" sz="8800" b="1" dirty="0" smtClean="0"/>
              <a:t>فرِح الملامح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8800" b="1" dirty="0" smtClean="0"/>
              <a:t>لأن القلب شبعان</a:t>
            </a:r>
            <a:r>
              <a:rPr lang="ar-AE" sz="8000" b="1" dirty="0" smtClean="0"/>
              <a:t> </a:t>
            </a:r>
            <a:r>
              <a:rPr lang="ar-AE" sz="8000" b="1" dirty="0" err="1" smtClean="0"/>
              <a:t>هللوي</a:t>
            </a:r>
            <a:r>
              <a:rPr lang="ar-EG" sz="8000" b="1" dirty="0" smtClean="0"/>
              <a:t>ا</a:t>
            </a:r>
            <a:r>
              <a:rPr lang="ar-AE" sz="7200" b="1" dirty="0" smtClean="0"/>
              <a:t/>
            </a:r>
            <a:br>
              <a:rPr lang="ar-AE" sz="7200" b="1" dirty="0" smtClean="0"/>
            </a:br>
            <a:r>
              <a:rPr lang="ar-AE" sz="8800" b="1" dirty="0" smtClean="0"/>
              <a:t>متجدد القوة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8800" b="1" dirty="0" err="1" smtClean="0"/>
              <a:t>علشان</a:t>
            </a:r>
            <a:r>
              <a:rPr lang="ar-AE" sz="8800" b="1" dirty="0" smtClean="0"/>
              <a:t> قلبه فرحان</a:t>
            </a:r>
            <a:r>
              <a:rPr lang="ar-AE" sz="7200" b="1" dirty="0" smtClean="0"/>
              <a:t> </a:t>
            </a:r>
            <a:r>
              <a:rPr lang="ar-AE" sz="8000" b="1" dirty="0" err="1" smtClean="0"/>
              <a:t>هللويا</a:t>
            </a:r>
            <a:r>
              <a:rPr lang="ar-AE" sz="8000" b="1" dirty="0" smtClean="0"/>
              <a:t> 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4800" b="1" dirty="0" smtClean="0"/>
              <a:t>18- </a:t>
            </a:r>
            <a:r>
              <a:rPr lang="ar-AE" sz="7200" b="1" dirty="0" smtClean="0"/>
              <a:t>صعوبات الغربة معديها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AE" sz="7200" b="1" dirty="0" smtClean="0"/>
              <a:t>في بريته بال</a:t>
            </a:r>
            <a:br>
              <a:rPr lang="ar-AE" sz="7200" b="1" dirty="0" smtClean="0"/>
            </a:br>
            <a:r>
              <a:rPr lang="ar-AE" sz="6000" b="1" dirty="0" smtClean="0"/>
              <a:t> </a:t>
            </a:r>
            <a:r>
              <a:rPr lang="ar-AE" sz="6600" b="1" dirty="0" err="1" smtClean="0"/>
              <a:t>هللــــــــــويا</a:t>
            </a:r>
            <a:r>
              <a:rPr lang="ar-AE" sz="6600" b="1" dirty="0" smtClean="0"/>
              <a:t> </a:t>
            </a:r>
            <a:r>
              <a:rPr lang="ar-AE" sz="4800" b="1" dirty="0" smtClean="0"/>
              <a:t/>
            </a:r>
            <a:br>
              <a:rPr lang="ar-AE" sz="4800" b="1" dirty="0" smtClean="0"/>
            </a:br>
            <a:r>
              <a:rPr lang="ar-AE" sz="7200" b="1" dirty="0" smtClean="0"/>
              <a:t>رغم الألم </a:t>
            </a:r>
            <a:r>
              <a:rPr lang="ar-AE" sz="7200" b="1" dirty="0" err="1" smtClean="0"/>
              <a:t>والاتعاب</a:t>
            </a:r>
            <a:r>
              <a:rPr lang="ar-AE" sz="7200" b="1" dirty="0" smtClean="0"/>
              <a:t>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AE" sz="7200" b="1" dirty="0" smtClean="0"/>
              <a:t>قادر يشكر بال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AE" sz="6600" b="1" dirty="0" err="1" smtClean="0"/>
              <a:t>هللــــــــــويا</a:t>
            </a:r>
            <a:r>
              <a:rPr lang="ar-AE" sz="6600" b="1" dirty="0" smtClean="0"/>
              <a:t> </a:t>
            </a: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4800" b="1" dirty="0" smtClean="0"/>
              <a:t>19- </a:t>
            </a:r>
            <a:r>
              <a:rPr lang="ar-AE" sz="8000" b="1" dirty="0" smtClean="0"/>
              <a:t>قلب المؤمن هادي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 في سلام ومهيأ </a:t>
            </a:r>
            <a:r>
              <a:rPr lang="ar-AE" sz="8000" b="1" dirty="0" err="1" smtClean="0"/>
              <a:t>لل</a:t>
            </a:r>
            <a:r>
              <a:rPr lang="ar-AE" sz="8000" b="1" dirty="0" smtClean="0"/>
              <a:t/>
            </a:r>
            <a:br>
              <a:rPr lang="ar-AE" sz="8000" b="1" dirty="0" smtClean="0"/>
            </a:br>
            <a:r>
              <a:rPr lang="ar-AE" sz="6000" b="1" dirty="0" smtClean="0"/>
              <a:t> </a:t>
            </a:r>
            <a:r>
              <a:rPr lang="ar-AE" sz="6600" b="1" dirty="0" err="1" smtClean="0"/>
              <a:t>هللــــــــــويا</a:t>
            </a:r>
            <a:r>
              <a:rPr lang="ar-AE" sz="6600" b="1" dirty="0" smtClean="0"/>
              <a:t> </a:t>
            </a:r>
            <a:r>
              <a:rPr lang="ar-AE" sz="6000" b="1" dirty="0" smtClean="0"/>
              <a:t/>
            </a:r>
            <a:br>
              <a:rPr lang="ar-AE" sz="6000" b="1" dirty="0" smtClean="0"/>
            </a:br>
            <a:r>
              <a:rPr lang="ar-AE" sz="8000" b="1" dirty="0" smtClean="0"/>
              <a:t>أمواج الفرح </a:t>
            </a:r>
            <a:r>
              <a:rPr lang="ar-AE" sz="8000" b="1" dirty="0" err="1" smtClean="0"/>
              <a:t>بتغمر</a:t>
            </a:r>
            <a:r>
              <a:rPr lang="ar-AE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القلب </a:t>
            </a:r>
            <a:r>
              <a:rPr lang="ar-AE" sz="8000" b="1" dirty="0" err="1" smtClean="0"/>
              <a:t>الساك</a:t>
            </a:r>
            <a:r>
              <a:rPr lang="ar-EG" sz="8000" b="1" dirty="0" smtClean="0"/>
              <a:t>ن </a:t>
            </a:r>
            <a:r>
              <a:rPr lang="ar-AE" sz="6600" b="1" dirty="0" smtClean="0"/>
              <a:t>هل</a:t>
            </a:r>
            <a:r>
              <a:rPr lang="ar-EG" sz="6600" b="1" dirty="0" smtClean="0"/>
              <a:t>ل</a:t>
            </a:r>
            <a:r>
              <a:rPr lang="ar-AE" sz="6600" b="1" dirty="0" smtClean="0"/>
              <a:t>ويا 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975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600" b="1" dirty="0" smtClean="0"/>
              <a:t>2-</a:t>
            </a:r>
            <a:r>
              <a:rPr lang="ar-AE" sz="4800" b="1" dirty="0" smtClean="0"/>
              <a:t> </a:t>
            </a:r>
            <a:r>
              <a:rPr lang="ar-AE" sz="7200" b="1" dirty="0" smtClean="0"/>
              <a:t>بشوش الوجه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AE" sz="7200" b="1" dirty="0" err="1" smtClean="0"/>
              <a:t>ممتليء</a:t>
            </a:r>
            <a:r>
              <a:rPr lang="ar-AE" sz="7200" b="1" dirty="0" smtClean="0"/>
              <a:t> نعمة ورجاء</a:t>
            </a:r>
            <a:r>
              <a:rPr lang="ar-EG" sz="7200" b="1" dirty="0" smtClean="0"/>
              <a:t> و</a:t>
            </a:r>
            <a:r>
              <a:rPr lang="ar-AE" sz="8000" b="1" dirty="0" err="1" smtClean="0"/>
              <a:t>هللويا</a:t>
            </a:r>
            <a:r>
              <a:rPr lang="ar-AE" sz="6600" b="1" dirty="0" smtClean="0"/>
              <a:t> </a:t>
            </a:r>
            <a:r>
              <a:rPr lang="ar-AE" sz="4800" b="1" dirty="0" smtClean="0"/>
              <a:t/>
            </a:r>
            <a:br>
              <a:rPr lang="ar-AE" sz="4800" b="1" dirty="0" smtClean="0"/>
            </a:br>
            <a:r>
              <a:rPr lang="ar-AE" sz="8000" b="1" dirty="0" err="1" smtClean="0"/>
              <a:t>ممتلي</a:t>
            </a:r>
            <a:r>
              <a:rPr lang="ar-AE" sz="8000" b="1" dirty="0" smtClean="0"/>
              <a:t> بفرح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لا ينطق </a:t>
            </a:r>
            <a:r>
              <a:rPr lang="ar-AE" sz="8000" b="1" dirty="0" err="1" smtClean="0"/>
              <a:t>به</a:t>
            </a:r>
            <a:r>
              <a:rPr lang="ar-AE" sz="8000" b="1" dirty="0" smtClean="0"/>
              <a:t> ومجي</a:t>
            </a:r>
            <a:r>
              <a:rPr lang="ar-EG" sz="8000" b="1" dirty="0" smtClean="0"/>
              <a:t>د </a:t>
            </a:r>
            <a:r>
              <a:rPr lang="ar-AE" sz="8000" b="1" dirty="0" smtClean="0"/>
              <a:t>هل</a:t>
            </a:r>
            <a:r>
              <a:rPr lang="ar-EG" sz="8000" b="1" dirty="0" smtClean="0"/>
              <a:t>ل</a:t>
            </a:r>
            <a:r>
              <a:rPr lang="ar-AE" sz="8000" b="1" dirty="0" smtClean="0"/>
              <a:t>ويا</a:t>
            </a:r>
            <a:r>
              <a:rPr lang="ar-AE" sz="6600" b="1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9846"/>
            <a:ext cx="998219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5400" b="1" dirty="0" smtClean="0"/>
              <a:t>20- </a:t>
            </a:r>
            <a:r>
              <a:rPr lang="ar-AE" sz="8000" b="1" dirty="0" smtClean="0"/>
              <a:t>رامي همومه بصلاة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ودعاء </a:t>
            </a:r>
            <a:r>
              <a:rPr lang="ar-EG" sz="8000" b="1" dirty="0" smtClean="0"/>
              <a:t>مع </a:t>
            </a:r>
            <a:r>
              <a:rPr lang="ar-AE" sz="8000" b="1" dirty="0" smtClean="0"/>
              <a:t>الشكر بال</a:t>
            </a:r>
            <a:r>
              <a:rPr lang="ar-AE" sz="5400" b="1" dirty="0" smtClean="0"/>
              <a:t/>
            </a:r>
            <a:br>
              <a:rPr lang="ar-AE" sz="5400" b="1" dirty="0" smtClean="0"/>
            </a:br>
            <a:r>
              <a:rPr lang="ar-AE" sz="7200" b="1" dirty="0" smtClean="0"/>
              <a:t> </a:t>
            </a:r>
            <a:r>
              <a:rPr lang="ar-AE" sz="7200" b="1" dirty="0" err="1" smtClean="0"/>
              <a:t>هللــــــــــويا</a:t>
            </a:r>
            <a:r>
              <a:rPr lang="ar-AE" sz="7200" b="1" dirty="0" smtClean="0"/>
              <a:t> </a:t>
            </a:r>
            <a:br>
              <a:rPr lang="ar-AE" sz="7200" b="1" dirty="0" smtClean="0"/>
            </a:br>
            <a:r>
              <a:rPr lang="ar-AE" sz="8000" b="1" dirty="0" smtClean="0"/>
              <a:t>لتعلم طلباته وسلام الله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حافظه </a:t>
            </a:r>
            <a:r>
              <a:rPr lang="ar-AE" sz="8000" b="1" dirty="0" err="1" smtClean="0"/>
              <a:t>ف</a:t>
            </a:r>
            <a:r>
              <a:rPr lang="ar-AE" sz="7200" b="1" dirty="0" smtClean="0"/>
              <a:t> </a:t>
            </a:r>
            <a:r>
              <a:rPr lang="ar-AE" sz="7200" b="1" dirty="0" err="1" smtClean="0"/>
              <a:t>هللــــــــــوي</a:t>
            </a:r>
            <a:r>
              <a:rPr lang="ar-EG" sz="7200" b="1" dirty="0" smtClean="0"/>
              <a:t>ا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6000" b="1" dirty="0" smtClean="0"/>
              <a:t>21-</a:t>
            </a:r>
            <a:r>
              <a:rPr lang="ar-AE" sz="8000" b="1" dirty="0" smtClean="0"/>
              <a:t> شبعان بالمن السماوي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شبع </a:t>
            </a:r>
            <a:r>
              <a:rPr lang="ar-AE" sz="8000" b="1" dirty="0" err="1" smtClean="0"/>
              <a:t>الصباؤوت</a:t>
            </a:r>
            <a:r>
              <a:rPr lang="ar-AE" sz="6600" b="1" dirty="0" smtClean="0"/>
              <a:t> </a:t>
            </a:r>
            <a:r>
              <a:rPr lang="ar-AE" sz="6600" b="1" dirty="0" err="1" smtClean="0"/>
              <a:t>هللــــــــويا</a:t>
            </a:r>
            <a:r>
              <a:rPr lang="ar-AE" sz="6000" b="1" dirty="0" smtClean="0"/>
              <a:t/>
            </a:r>
            <a:br>
              <a:rPr lang="ar-AE" sz="6000" b="1" dirty="0" smtClean="0"/>
            </a:br>
            <a:r>
              <a:rPr lang="ar-AE" sz="8000" b="1" dirty="0" smtClean="0"/>
              <a:t>متمتع بوليمة العريس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وغنى الملكوت</a:t>
            </a:r>
            <a:r>
              <a:rPr lang="ar-AE" sz="6600" b="1" dirty="0" smtClean="0"/>
              <a:t> </a:t>
            </a:r>
            <a:r>
              <a:rPr lang="ar-AE" sz="6600" b="1" dirty="0" err="1" smtClean="0"/>
              <a:t>هللــــــــويا</a:t>
            </a:r>
            <a:r>
              <a:rPr lang="ar-AE" sz="6600" b="1" dirty="0" smtClean="0"/>
              <a:t> 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4800" b="1" dirty="0" smtClean="0"/>
              <a:t>22- </a:t>
            </a:r>
            <a:r>
              <a:rPr lang="ar-AE" sz="8800" b="1" dirty="0" err="1" smtClean="0"/>
              <a:t>تايب</a:t>
            </a:r>
            <a:r>
              <a:rPr lang="ar-AE" sz="8800" b="1" dirty="0" smtClean="0"/>
              <a:t> لابس المسيح </a:t>
            </a:r>
            <a:endParaRPr lang="ar-EG" sz="8800" b="1" dirty="0" smtClean="0"/>
          </a:p>
          <a:p>
            <a:pPr algn="ctr" rtl="1">
              <a:defRPr/>
            </a:pPr>
            <a:r>
              <a:rPr lang="ar-AE" sz="8800" b="1" dirty="0" smtClean="0"/>
              <a:t>والروح </a:t>
            </a:r>
            <a:r>
              <a:rPr lang="ar-AE" sz="8800" b="1" dirty="0" smtClean="0"/>
              <a:t>ومعيد </a:t>
            </a:r>
            <a:r>
              <a:rPr lang="ar-AE" sz="8800" b="1" dirty="0" err="1" smtClean="0"/>
              <a:t>بالهللـويا</a:t>
            </a:r>
            <a:r>
              <a:rPr lang="ar-AE" sz="8800" b="1" dirty="0" smtClean="0"/>
              <a:t/>
            </a:r>
            <a:br>
              <a:rPr lang="ar-AE" sz="8800" b="1" dirty="0" smtClean="0"/>
            </a:br>
            <a:r>
              <a:rPr lang="ar-AE" sz="8800" b="1" dirty="0" smtClean="0"/>
              <a:t>شبعان بذبيحة وما</a:t>
            </a:r>
            <a:r>
              <a:rPr lang="ar-EG" sz="8800" b="1" dirty="0" smtClean="0"/>
              <a:t>ئ</a:t>
            </a:r>
            <a:r>
              <a:rPr lang="ar-AE" sz="8800" b="1" dirty="0" err="1" smtClean="0"/>
              <a:t>دة</a:t>
            </a:r>
            <a:r>
              <a:rPr lang="ar-AE" sz="8800" b="1" dirty="0" smtClean="0"/>
              <a:t> 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AE" sz="8800" b="1" dirty="0" smtClean="0"/>
              <a:t>وخير الله </a:t>
            </a:r>
            <a:r>
              <a:rPr lang="ar-AE" sz="8800" b="1" dirty="0" err="1" smtClean="0"/>
              <a:t>الآب</a:t>
            </a:r>
            <a:r>
              <a:rPr lang="ar-AE" sz="8800" b="1" dirty="0" smtClean="0"/>
              <a:t> </a:t>
            </a:r>
            <a:r>
              <a:rPr lang="ar-AE" sz="8800" b="1" dirty="0" err="1" smtClean="0"/>
              <a:t>هللــــــويا</a:t>
            </a:r>
            <a:r>
              <a:rPr lang="ar-AE" sz="8800" b="1" dirty="0" smtClean="0"/>
              <a:t> 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8800" b="1" dirty="0" smtClean="0"/>
              <a:t>سبحوا </a:t>
            </a:r>
            <a:r>
              <a:rPr lang="ar-AE" sz="8800" b="1" dirty="0" err="1" smtClean="0"/>
              <a:t>إلوهيم</a:t>
            </a:r>
            <a:r>
              <a:rPr lang="ar-AE" sz="8800" b="1" dirty="0" smtClean="0"/>
              <a:t> </a:t>
            </a:r>
            <a:r>
              <a:rPr lang="ar-AE" sz="8800" b="1" dirty="0" err="1" smtClean="0"/>
              <a:t>فى</a:t>
            </a:r>
            <a:r>
              <a:rPr lang="ar-AE" sz="8800" b="1" dirty="0" smtClean="0"/>
              <a:t> جميع أقداسه</a:t>
            </a:r>
            <a:r>
              <a:rPr lang="ar-EG" sz="7200" b="1" dirty="0" smtClean="0"/>
              <a:t>  </a:t>
            </a:r>
            <a:r>
              <a:rPr lang="ar-AE" sz="6600" b="1" dirty="0" err="1" smtClean="0"/>
              <a:t>هللويا</a:t>
            </a:r>
            <a:r>
              <a:rPr lang="ar-AE" sz="6600" b="1" dirty="0" smtClean="0"/>
              <a:t/>
            </a:r>
            <a:br>
              <a:rPr lang="ar-AE" sz="6600" b="1" dirty="0" smtClean="0"/>
            </a:br>
            <a:r>
              <a:rPr lang="ar-AE" sz="8800" b="1" dirty="0" smtClean="0"/>
              <a:t>سبحوه </a:t>
            </a:r>
            <a:r>
              <a:rPr lang="ar-AE" sz="8800" b="1" dirty="0" err="1" smtClean="0"/>
              <a:t>فى</a:t>
            </a:r>
            <a:r>
              <a:rPr lang="ar-AE" sz="8800" b="1" dirty="0" smtClean="0"/>
              <a:t> فلك قو</a:t>
            </a:r>
            <a:r>
              <a:rPr lang="ar-EG" sz="8800" b="1" dirty="0" smtClean="0"/>
              <a:t>ا</a:t>
            </a:r>
            <a:r>
              <a:rPr lang="ar-AE" sz="8800" b="1" dirty="0" smtClean="0"/>
              <a:t>ته</a:t>
            </a:r>
            <a:r>
              <a:rPr lang="ar-AE" sz="6600" b="1" dirty="0" smtClean="0"/>
              <a:t/>
            </a:r>
            <a:br>
              <a:rPr lang="ar-AE" sz="6600" b="1" dirty="0" smtClean="0"/>
            </a:br>
            <a:r>
              <a:rPr lang="ar-AE" sz="6600" b="1" dirty="0" err="1" smtClean="0"/>
              <a:t>هللويا</a:t>
            </a:r>
            <a:r>
              <a:rPr lang="ar-AE" sz="6600" b="1" dirty="0" smtClean="0"/>
              <a:t> 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46904"/>
            <a:ext cx="9982199" cy="511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11500" b="1" dirty="0" err="1" smtClean="0"/>
              <a:t>هللويا</a:t>
            </a:r>
            <a:r>
              <a:rPr lang="ar-EG" sz="11500" b="1" dirty="0" smtClean="0"/>
              <a:t>...</a:t>
            </a:r>
            <a:r>
              <a:rPr lang="ar-EG" sz="11500" b="1" dirty="0" err="1" smtClean="0"/>
              <a:t>هللويا</a:t>
            </a:r>
            <a:endParaRPr lang="ar-EG" sz="115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11500" b="1" dirty="0" err="1" smtClean="0"/>
              <a:t>هللويا</a:t>
            </a:r>
            <a:r>
              <a:rPr lang="ar-EG" sz="11500" b="1" dirty="0" smtClean="0"/>
              <a:t>...</a:t>
            </a:r>
            <a:r>
              <a:rPr lang="ar-EG" sz="11500" b="1" dirty="0" err="1" smtClean="0"/>
              <a:t>هللويا</a:t>
            </a:r>
            <a:endParaRPr lang="en-US" sz="11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9600" b="1" dirty="0" smtClean="0"/>
              <a:t>سبحوا </a:t>
            </a:r>
            <a:r>
              <a:rPr lang="ar-AE" sz="9600" b="1" dirty="0" err="1" smtClean="0"/>
              <a:t>إلوهيم</a:t>
            </a:r>
            <a:r>
              <a:rPr lang="ar-AE" sz="9600" b="1" dirty="0" smtClean="0"/>
              <a:t> </a:t>
            </a:r>
            <a:r>
              <a:rPr lang="ar-EG" sz="9600" b="1" dirty="0" smtClean="0"/>
              <a:t/>
            </a:r>
            <a:br>
              <a:rPr lang="ar-EG" sz="9600" b="1" dirty="0" smtClean="0"/>
            </a:br>
            <a:r>
              <a:rPr lang="ar-AE" sz="9600" b="1" dirty="0" smtClean="0"/>
              <a:t>بدفٍ ورقص </a:t>
            </a:r>
            <a:r>
              <a:rPr lang="ar-AE" sz="7200" b="1" dirty="0" err="1" smtClean="0"/>
              <a:t>هللويا</a:t>
            </a:r>
            <a:r>
              <a:rPr lang="ar-AE" sz="7200" b="1" dirty="0" smtClean="0"/>
              <a:t> </a:t>
            </a:r>
            <a:br>
              <a:rPr lang="ar-AE" sz="7200" b="1" dirty="0" smtClean="0"/>
            </a:br>
            <a:r>
              <a:rPr lang="ar-AE" sz="9600" b="1" dirty="0" smtClean="0"/>
              <a:t>سبحوه </a:t>
            </a:r>
            <a:r>
              <a:rPr lang="ar-EG" sz="9600" b="1" dirty="0" smtClean="0"/>
              <a:t/>
            </a:r>
            <a:br>
              <a:rPr lang="ar-EG" sz="9600" b="1" dirty="0" smtClean="0"/>
            </a:br>
            <a:r>
              <a:rPr lang="ar-AE" sz="9600" b="1" dirty="0" smtClean="0"/>
              <a:t>بأوتار </a:t>
            </a:r>
            <a:r>
              <a:rPr lang="ar-AE" sz="9600" b="1" dirty="0" err="1" smtClean="0"/>
              <a:t>ومزمار</a:t>
            </a:r>
            <a:r>
              <a:rPr lang="ar-AE" sz="7200" b="1" dirty="0" err="1" smtClean="0"/>
              <a:t>هللويا</a:t>
            </a:r>
            <a:r>
              <a:rPr lang="ar-AE" sz="7200" b="1" dirty="0" smtClean="0"/>
              <a:t> 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46904"/>
            <a:ext cx="9982199" cy="511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11500" b="1" dirty="0" err="1" smtClean="0"/>
              <a:t>هللويا</a:t>
            </a:r>
            <a:r>
              <a:rPr lang="ar-EG" sz="11500" b="1" dirty="0" smtClean="0"/>
              <a:t>...</a:t>
            </a:r>
            <a:r>
              <a:rPr lang="ar-EG" sz="11500" b="1" dirty="0" err="1" smtClean="0"/>
              <a:t>هللويا</a:t>
            </a:r>
            <a:endParaRPr lang="ar-EG" sz="115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11500" b="1" dirty="0" err="1" smtClean="0"/>
              <a:t>هللويا</a:t>
            </a:r>
            <a:r>
              <a:rPr lang="ar-EG" sz="11500" b="1" dirty="0" smtClean="0"/>
              <a:t>...</a:t>
            </a:r>
            <a:r>
              <a:rPr lang="ar-EG" sz="11500" b="1" dirty="0" err="1" smtClean="0"/>
              <a:t>هللويا</a:t>
            </a:r>
            <a:endParaRPr lang="en-US" sz="11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9600" b="1" dirty="0" smtClean="0"/>
              <a:t>سبحوا </a:t>
            </a:r>
            <a:r>
              <a:rPr lang="ar-AE" sz="9600" b="1" dirty="0" err="1" smtClean="0"/>
              <a:t>إلوهيم</a:t>
            </a:r>
            <a:r>
              <a:rPr lang="ar-AE" sz="9600" b="1" dirty="0" smtClean="0"/>
              <a:t> </a:t>
            </a:r>
            <a:r>
              <a:rPr lang="ar-EG" sz="9600" b="1" dirty="0" smtClean="0"/>
              <a:t/>
            </a:r>
            <a:br>
              <a:rPr lang="ar-EG" sz="9600" b="1" dirty="0" smtClean="0"/>
            </a:br>
            <a:r>
              <a:rPr lang="ar-AE" sz="8800" b="1" dirty="0" err="1" smtClean="0"/>
              <a:t>بصنوج</a:t>
            </a:r>
            <a:r>
              <a:rPr lang="ar-AE" sz="8800" b="1" dirty="0" smtClean="0"/>
              <a:t> </a:t>
            </a:r>
            <a:r>
              <a:rPr lang="ar-AE" sz="8800" b="1" dirty="0" err="1" smtClean="0"/>
              <a:t>التصويت</a:t>
            </a:r>
            <a:r>
              <a:rPr lang="ar-AE" sz="7200" b="1" dirty="0" err="1" smtClean="0"/>
              <a:t>هللويا</a:t>
            </a:r>
            <a:r>
              <a:rPr lang="ar-AE" sz="7200" b="1" dirty="0" smtClean="0"/>
              <a:t/>
            </a:r>
            <a:br>
              <a:rPr lang="ar-AE" sz="7200" b="1" dirty="0" smtClean="0"/>
            </a:br>
            <a:r>
              <a:rPr lang="ar-AE" sz="7200" b="1" dirty="0" smtClean="0"/>
              <a:t> </a:t>
            </a:r>
            <a:r>
              <a:rPr lang="ar-AE" sz="8800" b="1" dirty="0" smtClean="0"/>
              <a:t>سبحوه </a:t>
            </a:r>
            <a:r>
              <a:rPr lang="ar-AE" sz="8800" b="1" dirty="0" err="1" smtClean="0"/>
              <a:t>بصنوج</a:t>
            </a:r>
            <a:r>
              <a:rPr lang="ar-AE" sz="8800" b="1" dirty="0" smtClean="0"/>
              <a:t> الهتاف</a:t>
            </a:r>
            <a:r>
              <a:rPr lang="ar-AE" sz="6600" b="1" dirty="0" smtClean="0"/>
              <a:t> </a:t>
            </a:r>
            <a:r>
              <a:rPr lang="ar-AE" sz="7200" b="1" dirty="0" smtClean="0"/>
              <a:t/>
            </a:r>
            <a:br>
              <a:rPr lang="ar-AE" sz="7200" b="1" dirty="0" smtClean="0"/>
            </a:br>
            <a:r>
              <a:rPr lang="ar-AE" sz="8000" b="1" dirty="0" err="1" smtClean="0"/>
              <a:t>هللويا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60385"/>
            <a:ext cx="9982199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AE" sz="8000" b="1" dirty="0" smtClean="0"/>
              <a:t/>
            </a:r>
            <a:br>
              <a:rPr lang="ar-AE" sz="8000" b="1" dirty="0" smtClean="0"/>
            </a:br>
            <a:r>
              <a:rPr lang="ar-AE" sz="11500" b="1" dirty="0" smtClean="0"/>
              <a:t>كل نسمة فلتسبح </a:t>
            </a:r>
            <a:r>
              <a:rPr lang="ar-EG" sz="11500" b="1" dirty="0" smtClean="0"/>
              <a:t/>
            </a:r>
            <a:br>
              <a:rPr lang="ar-EG" sz="11500" b="1" dirty="0" smtClean="0"/>
            </a:br>
            <a:r>
              <a:rPr lang="ar-AE" sz="11500" b="1" dirty="0" smtClean="0"/>
              <a:t>الرب يسوع</a:t>
            </a:r>
            <a:br>
              <a:rPr lang="ar-AE" sz="11500" b="1" dirty="0" smtClean="0"/>
            </a:br>
            <a:r>
              <a:rPr lang="ar-AE" sz="11500" b="1" dirty="0" smtClean="0"/>
              <a:t> </a:t>
            </a:r>
            <a:r>
              <a:rPr lang="ar-AE" sz="11500" b="1" dirty="0" err="1" smtClean="0"/>
              <a:t>هللويا</a:t>
            </a:r>
            <a:r>
              <a:rPr lang="ar-AE" sz="8000" b="1" dirty="0" smtClean="0"/>
              <a:t> </a:t>
            </a:r>
            <a:endParaRPr lang="en-US" sz="11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4421"/>
            <a:ext cx="9982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5400" b="1" dirty="0" smtClean="0"/>
              <a:t>3-</a:t>
            </a:r>
            <a:r>
              <a:rPr lang="ar-AE" sz="4400" b="1" dirty="0" smtClean="0"/>
              <a:t> </a:t>
            </a:r>
            <a:r>
              <a:rPr lang="ar-AE" sz="8000" b="1" dirty="0" smtClean="0"/>
              <a:t>جمِّل </a:t>
            </a:r>
            <a:r>
              <a:rPr lang="ar-EG" sz="8000" b="1" dirty="0" smtClean="0"/>
              <a:t>أ</a:t>
            </a:r>
            <a:r>
              <a:rPr lang="ar-AE" sz="8000" b="1" dirty="0" smtClean="0"/>
              <a:t>لحانه وصلواته </a:t>
            </a:r>
            <a:endParaRPr lang="ar-EG" sz="8000" b="1" dirty="0" smtClean="0"/>
          </a:p>
          <a:p>
            <a:pPr algn="ctr" rtl="1"/>
            <a:r>
              <a:rPr lang="ar-AE" sz="8000" b="1" dirty="0" smtClean="0"/>
              <a:t>وتسبيحه بال</a:t>
            </a:r>
            <a:r>
              <a:rPr lang="ar-AE" sz="4400" b="1" dirty="0" smtClean="0"/>
              <a:t> </a:t>
            </a:r>
            <a:r>
              <a:rPr lang="ar-AE" sz="8800" b="1" dirty="0" err="1" smtClean="0"/>
              <a:t>هللــــويا</a:t>
            </a:r>
            <a:r>
              <a:rPr lang="ar-AE" sz="8800" b="1" dirty="0" smtClean="0"/>
              <a:t> </a:t>
            </a:r>
            <a:r>
              <a:rPr lang="ar-AE" sz="4400" b="1" dirty="0" smtClean="0"/>
              <a:t/>
            </a:r>
            <a:br>
              <a:rPr lang="ar-AE" sz="4400" b="1" dirty="0" smtClean="0"/>
            </a:br>
            <a:r>
              <a:rPr lang="ar-AE" sz="4400" b="1" dirty="0" smtClean="0"/>
              <a:t>  </a:t>
            </a:r>
            <a:r>
              <a:rPr lang="ar-AE" sz="8000" b="1" dirty="0" smtClean="0"/>
              <a:t>ب</a:t>
            </a:r>
            <a:r>
              <a:rPr lang="ar-EG" sz="8000" b="1" dirty="0" smtClean="0"/>
              <a:t> (</a:t>
            </a:r>
            <a:r>
              <a:rPr lang="ar-AE" sz="8000" b="1" dirty="0" smtClean="0"/>
              <a:t>أبانا الذي</a:t>
            </a:r>
            <a:r>
              <a:rPr lang="ar-EG" sz="8000" b="1" dirty="0" smtClean="0"/>
              <a:t>)</a:t>
            </a:r>
            <a:r>
              <a:rPr lang="ar-AE" sz="8000" b="1" dirty="0" smtClean="0"/>
              <a:t> </a:t>
            </a:r>
            <a:r>
              <a:rPr lang="ar-AE" sz="8000" b="1" dirty="0" err="1" smtClean="0"/>
              <a:t>نبتدي</a:t>
            </a:r>
            <a:r>
              <a:rPr lang="ar-AE" sz="8000" b="1" dirty="0" smtClean="0"/>
              <a:t>،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AE" sz="8000" b="1" dirty="0" smtClean="0"/>
              <a:t>ونختمها </a:t>
            </a:r>
            <a:r>
              <a:rPr lang="ar-AE" sz="8800" b="1" dirty="0" smtClean="0"/>
              <a:t>بال</a:t>
            </a:r>
            <a:r>
              <a:rPr lang="ar-EG" sz="6000" b="1" dirty="0" smtClean="0"/>
              <a:t> </a:t>
            </a:r>
            <a:r>
              <a:rPr lang="ar-AE" sz="8800" b="1" dirty="0" err="1" smtClean="0"/>
              <a:t>هللــــويا</a:t>
            </a:r>
            <a:r>
              <a:rPr lang="ar-AE" sz="8800" b="1" dirty="0" smtClean="0"/>
              <a:t> 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4378"/>
            <a:ext cx="99821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4800" b="1" dirty="0" smtClean="0"/>
              <a:t>4- </a:t>
            </a:r>
            <a:r>
              <a:rPr lang="ar-AE" sz="8800" b="1" dirty="0" smtClean="0"/>
              <a:t>دعوة سماوية </a:t>
            </a:r>
            <a:endParaRPr lang="ar-EG" sz="7200" b="1" dirty="0" smtClean="0"/>
          </a:p>
          <a:p>
            <a:pPr algn="ctr" rtl="1"/>
            <a:r>
              <a:rPr lang="ar-AE" sz="7200" b="1" dirty="0" smtClean="0"/>
              <a:t>مقدس</a:t>
            </a:r>
            <a:r>
              <a:rPr lang="ar-EG" sz="7200" b="1" dirty="0" smtClean="0"/>
              <a:t>ة </a:t>
            </a:r>
            <a:r>
              <a:rPr lang="ar-AE" sz="7200" b="1" dirty="0" smtClean="0"/>
              <a:t>مختومة </a:t>
            </a:r>
            <a:r>
              <a:rPr lang="ar-AE" sz="7200" b="1" dirty="0" smtClean="0"/>
              <a:t>بال</a:t>
            </a:r>
            <a:r>
              <a:rPr lang="ar-AE" sz="5400" b="1" u="sng" dirty="0" smtClean="0"/>
              <a:t> </a:t>
            </a:r>
            <a:r>
              <a:rPr lang="ar-AE" sz="6600" b="1" u="sng" dirty="0" err="1" smtClean="0"/>
              <a:t>هللـــويا</a:t>
            </a:r>
            <a:r>
              <a:rPr lang="ar-AE" sz="6600" b="1" u="sng" dirty="0" smtClean="0"/>
              <a:t> </a:t>
            </a:r>
            <a:br>
              <a:rPr lang="ar-AE" sz="6600" b="1" u="sng" dirty="0" smtClean="0"/>
            </a:br>
            <a:r>
              <a:rPr lang="ar-AE" sz="4800" b="1" dirty="0" smtClean="0"/>
              <a:t/>
            </a:r>
            <a:br>
              <a:rPr lang="ar-AE" sz="4800" b="1" dirty="0" smtClean="0"/>
            </a:br>
            <a:r>
              <a:rPr lang="ar-AE" sz="8000" b="1" dirty="0" smtClean="0"/>
              <a:t>وارث </a:t>
            </a:r>
            <a:r>
              <a:rPr lang="ar-AE" sz="8000" b="1" dirty="0" err="1" smtClean="0"/>
              <a:t>واخد</a:t>
            </a:r>
            <a:r>
              <a:rPr lang="ar-AE" sz="8000" b="1" dirty="0" smtClean="0"/>
              <a:t> عربون الروح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ختم الملكوت</a:t>
            </a:r>
            <a:r>
              <a:rPr lang="ar-EG" sz="6000" b="1" dirty="0" smtClean="0"/>
              <a:t>  </a:t>
            </a:r>
            <a:r>
              <a:rPr lang="ar-AE" sz="5400" b="1" u="sng" dirty="0" err="1" smtClean="0"/>
              <a:t>هللــــــــــويا</a:t>
            </a:r>
            <a:r>
              <a:rPr lang="ar-AE" sz="5400" b="1" u="sng" dirty="0" smtClean="0"/>
              <a:t> </a:t>
            </a:r>
            <a:endParaRPr lang="ar-EG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9600" b="1" dirty="0" err="1" smtClean="0"/>
              <a:t>هللويا</a:t>
            </a:r>
            <a:r>
              <a:rPr lang="ar-EG" sz="9600" b="1" dirty="0" smtClean="0"/>
              <a:t> نسجد</a:t>
            </a:r>
          </a:p>
          <a:p>
            <a:pPr algn="ctr" rtl="1">
              <a:defRPr/>
            </a:pPr>
            <a:r>
              <a:rPr lang="ar-EG" sz="9600" b="1" dirty="0" smtClean="0"/>
              <a:t> </a:t>
            </a:r>
            <a:r>
              <a:rPr lang="ar-EG" sz="9600" b="1" dirty="0" err="1" smtClean="0"/>
              <a:t>لإسم</a:t>
            </a:r>
            <a:r>
              <a:rPr lang="ar-EG" sz="9600" b="1" dirty="0" smtClean="0"/>
              <a:t> المسيح </a:t>
            </a:r>
          </a:p>
          <a:p>
            <a:pPr algn="ctr" rtl="1">
              <a:defRPr/>
            </a:pPr>
            <a:r>
              <a:rPr lang="ar-EG" sz="9600" b="1" dirty="0" smtClean="0"/>
              <a:t>يسوع </a:t>
            </a:r>
            <a:r>
              <a:rPr lang="ar-EG" sz="9600" b="1" dirty="0" err="1" smtClean="0"/>
              <a:t>هللويا</a:t>
            </a:r>
            <a:endParaRPr lang="en-US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2179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4800" b="1" dirty="0" smtClean="0"/>
              <a:t>5- </a:t>
            </a:r>
            <a:r>
              <a:rPr lang="ar-AE" sz="8000" b="1" dirty="0" smtClean="0"/>
              <a:t>هذا هو اليوم الذي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AE" sz="8000" b="1" dirty="0" smtClean="0"/>
              <a:t>صنعه الرب</a:t>
            </a:r>
            <a:r>
              <a:rPr lang="ar-EG" sz="7200" b="1" dirty="0" smtClean="0"/>
              <a:t>  </a:t>
            </a:r>
            <a:r>
              <a:rPr lang="ar-AE" sz="6600" b="1" dirty="0" err="1" smtClean="0"/>
              <a:t>هللــــــــــويا</a:t>
            </a:r>
            <a:r>
              <a:rPr lang="ar-AE" sz="6600" b="1" dirty="0" smtClean="0"/>
              <a:t> </a:t>
            </a:r>
            <a:r>
              <a:rPr lang="ar-AE" sz="4800" b="1" dirty="0" smtClean="0"/>
              <a:t/>
            </a:r>
            <a:br>
              <a:rPr lang="ar-AE" sz="4800" b="1" dirty="0" smtClean="0"/>
            </a:br>
            <a:r>
              <a:rPr lang="ar-AE" sz="8000" b="1" dirty="0" smtClean="0"/>
              <a:t>هو الملكوت إيه غير</a:t>
            </a:r>
            <a:r>
              <a:rPr lang="ar-EG" sz="8000" b="1" dirty="0" smtClean="0"/>
              <a:t>؛</a:t>
            </a:r>
            <a:r>
              <a:rPr lang="ar-AE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بر</a:t>
            </a:r>
            <a:r>
              <a:rPr lang="ar-EG" sz="8000" b="1" dirty="0" smtClean="0"/>
              <a:t>ّ</a:t>
            </a:r>
            <a:r>
              <a:rPr lang="ar-AE" sz="8000" b="1" dirty="0" smtClean="0"/>
              <a:t> وسلام وفرح</a:t>
            </a:r>
            <a:br>
              <a:rPr lang="ar-AE" sz="8000" b="1" dirty="0" smtClean="0"/>
            </a:br>
            <a:r>
              <a:rPr lang="ar-AE" sz="6600" b="1" dirty="0" smtClean="0"/>
              <a:t> </a:t>
            </a:r>
            <a:r>
              <a:rPr lang="ar-AE" sz="6600" b="1" dirty="0" err="1" smtClean="0"/>
              <a:t>هللــــــــــويا</a:t>
            </a:r>
            <a:r>
              <a:rPr lang="ar-AE" sz="6600" b="1" dirty="0" smtClean="0"/>
              <a:t> 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4000" b="1" dirty="0" smtClean="0"/>
              <a:t>6- </a:t>
            </a:r>
            <a:r>
              <a:rPr lang="ar-AE" sz="7200" b="1" dirty="0" smtClean="0"/>
              <a:t>ومعي</a:t>
            </a:r>
            <a:r>
              <a:rPr lang="ar-EG" sz="7200" b="1" dirty="0" smtClean="0"/>
              <a:t>ِّ</a:t>
            </a:r>
            <a:r>
              <a:rPr lang="ar-AE" sz="7200" b="1" dirty="0" smtClean="0"/>
              <a:t>د عيد ما</a:t>
            </a:r>
            <a:r>
              <a:rPr lang="ar-EG" sz="7200" b="1" dirty="0" smtClean="0"/>
              <a:t> </a:t>
            </a:r>
            <a:r>
              <a:rPr lang="ar-AE" sz="7200" b="1" dirty="0" smtClean="0"/>
              <a:t>لهوش نهاية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لأنه بد</a:t>
            </a:r>
            <a:r>
              <a:rPr lang="ar-EG" sz="8000" b="1" dirty="0" smtClean="0"/>
              <a:t>أ </a:t>
            </a:r>
            <a:r>
              <a:rPr lang="ar-AE" sz="8000" b="1" dirty="0" smtClean="0"/>
              <a:t> ب</a:t>
            </a:r>
            <a:r>
              <a:rPr lang="ar-AE" sz="7200" b="1" dirty="0" smtClean="0"/>
              <a:t> </a:t>
            </a:r>
            <a:r>
              <a:rPr lang="ar-AE" sz="7200" b="1" dirty="0" err="1" smtClean="0"/>
              <a:t>هللــــــــــويا</a:t>
            </a:r>
            <a:r>
              <a:rPr lang="ar-AE" sz="7200" b="1" dirty="0" smtClean="0"/>
              <a:t> </a:t>
            </a:r>
            <a:br>
              <a:rPr lang="ar-AE" sz="7200" b="1" dirty="0" smtClean="0"/>
            </a:br>
            <a:r>
              <a:rPr lang="ar-AE" sz="4400" b="1" dirty="0" smtClean="0"/>
              <a:t/>
            </a:r>
            <a:br>
              <a:rPr lang="ar-AE" sz="4400" b="1" dirty="0" smtClean="0"/>
            </a:br>
            <a:r>
              <a:rPr lang="ar-AE" sz="8000" b="1" dirty="0" smtClean="0"/>
              <a:t>لأنه قام مع المسيح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AE" sz="8000" b="1" dirty="0" smtClean="0"/>
              <a:t>وجلس في سماء </a:t>
            </a:r>
            <a:r>
              <a:rPr lang="ar-AE" sz="8000" b="1" dirty="0" err="1" smtClean="0"/>
              <a:t>ال</a:t>
            </a:r>
            <a:r>
              <a:rPr lang="ar-AE" sz="7200" b="1" dirty="0" smtClean="0"/>
              <a:t> </a:t>
            </a:r>
            <a:r>
              <a:rPr lang="ar-AE" sz="7200" b="1" dirty="0" err="1" smtClean="0"/>
              <a:t>هللـويا</a:t>
            </a:r>
            <a:r>
              <a:rPr lang="ar-AE" sz="7200" b="1" dirty="0" smtClean="0"/>
              <a:t> </a:t>
            </a:r>
            <a:endParaRPr lang="ar-EG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222</Words>
  <Application>Microsoft Office PowerPoint</Application>
  <PresentationFormat>عرض على الشاشة (3:4)‏</PresentationFormat>
  <Paragraphs>72</Paragraphs>
  <Slides>42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42</vt:i4>
      </vt:variant>
    </vt:vector>
  </HeadingPairs>
  <TitlesOfParts>
    <vt:vector size="4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  <vt:lpstr>الشريحة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199</cp:revision>
  <dcterms:created xsi:type="dcterms:W3CDTF">2021-12-07T14:30:00Z</dcterms:created>
  <dcterms:modified xsi:type="dcterms:W3CDTF">2022-04-19T13:12:29Z</dcterms:modified>
</cp:coreProperties>
</file>