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374" r:id="rId9"/>
    <p:sldId id="375" r:id="rId10"/>
    <p:sldId id="376" r:id="rId11"/>
    <p:sldId id="377" r:id="rId12"/>
    <p:sldId id="378" r:id="rId13"/>
    <p:sldId id="379" r:id="rId14"/>
    <p:sldId id="380" r:id="rId15"/>
    <p:sldId id="381" r:id="rId16"/>
    <p:sldId id="382" r:id="rId17"/>
    <p:sldId id="383" r:id="rId18"/>
    <p:sldId id="384" r:id="rId19"/>
    <p:sldId id="385" r:id="rId20"/>
    <p:sldId id="386" r:id="rId21"/>
    <p:sldId id="387" r:id="rId22"/>
    <p:sldId id="388" r:id="rId23"/>
    <p:sldId id="389" r:id="rId24"/>
    <p:sldId id="390" r:id="rId25"/>
    <p:sldId id="391" r:id="rId26"/>
    <p:sldId id="392" r:id="rId27"/>
    <p:sldId id="393" r:id="rId28"/>
    <p:sldId id="394" r:id="rId29"/>
    <p:sldId id="395" r:id="rId30"/>
    <p:sldId id="396" r:id="rId31"/>
    <p:sldId id="397" r:id="rId32"/>
    <p:sldId id="398" r:id="rId33"/>
    <p:sldId id="399" r:id="rId34"/>
    <p:sldId id="400" r:id="rId35"/>
    <p:sldId id="401" r:id="rId36"/>
    <p:sldId id="402" r:id="rId37"/>
    <p:sldId id="403" r:id="rId38"/>
    <p:sldId id="404" r:id="rId39"/>
    <p:sldId id="405" r:id="rId40"/>
    <p:sldId id="406" r:id="rId41"/>
    <p:sldId id="407" r:id="rId42"/>
    <p:sldId id="293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50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تـرنيــمة</a:t>
            </a:r>
            <a:endParaRPr lang="ar-EG" sz="7200" b="1" dirty="0"/>
          </a:p>
          <a:p>
            <a:pPr algn="ctr" rtl="1"/>
            <a:r>
              <a:rPr lang="ar-EG" sz="7200" b="1" dirty="0" smtClean="0"/>
              <a:t>المجد </a:t>
            </a:r>
            <a:r>
              <a:rPr lang="ar-EG" sz="7200" b="1" dirty="0" err="1" smtClean="0"/>
              <a:t>لك</a:t>
            </a:r>
            <a:r>
              <a:rPr lang="ar-EG" sz="7200" b="1" dirty="0" smtClean="0"/>
              <a:t> </a:t>
            </a:r>
            <a:r>
              <a:rPr lang="ar-EG" sz="7200" b="1" dirty="0" smtClean="0"/>
              <a:t>يا </a:t>
            </a:r>
            <a:r>
              <a:rPr lang="ar-EG" sz="7200" b="1" dirty="0" smtClean="0"/>
              <a:t>محب البشر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(5)</a:t>
            </a:r>
          </a:p>
          <a:p>
            <a:pPr algn="ctr" rtl="1"/>
            <a:r>
              <a:rPr lang="ar-EG" sz="8000" b="1" dirty="0" smtClean="0"/>
              <a:t>    شمس البر وأشرق لينا    </a:t>
            </a:r>
          </a:p>
          <a:p>
            <a:pPr algn="ctr" rtl="1"/>
            <a:r>
              <a:rPr lang="ar-EG" sz="8000" b="1" dirty="0" smtClean="0"/>
              <a:t>   وف </a:t>
            </a:r>
            <a:r>
              <a:rPr lang="ar-EG" sz="8000" b="1" dirty="0" err="1" smtClean="0"/>
              <a:t>جناحاته</a:t>
            </a:r>
            <a:r>
              <a:rPr lang="ar-EG" sz="8000" b="1" dirty="0" smtClean="0"/>
              <a:t> </a:t>
            </a:r>
            <a:r>
              <a:rPr lang="ar-EG" sz="8000" b="1" dirty="0" smtClean="0"/>
              <a:t>شفاء</a:t>
            </a:r>
          </a:p>
          <a:p>
            <a:pPr algn="ctr" rtl="1"/>
            <a:r>
              <a:rPr lang="ar-EG" sz="8000" b="1" dirty="0" smtClean="0"/>
              <a:t> الأوبئة </a:t>
            </a:r>
            <a:r>
              <a:rPr lang="ar-EG" sz="8000" b="1" dirty="0" smtClean="0"/>
              <a:t>ترحل والظلمة    </a:t>
            </a:r>
          </a:p>
          <a:p>
            <a:pPr algn="ctr" rtl="1"/>
            <a:r>
              <a:rPr lang="ar-EG" sz="8000" b="1" dirty="0" smtClean="0"/>
              <a:t> ويطرد </a:t>
            </a:r>
            <a:r>
              <a:rPr lang="ar-EG" sz="8000" b="1" dirty="0" smtClean="0"/>
              <a:t>روح الداء</a:t>
            </a: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582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+ المجد </a:t>
            </a:r>
            <a:r>
              <a:rPr lang="ar-EG" sz="8800" b="1" dirty="0" err="1" smtClean="0"/>
              <a:t>لك</a:t>
            </a:r>
            <a:r>
              <a:rPr lang="ar-EG" sz="8800" b="1" dirty="0" smtClean="0"/>
              <a:t> </a:t>
            </a:r>
          </a:p>
          <a:p>
            <a:pPr algn="ctr" rtl="1"/>
            <a:r>
              <a:rPr lang="ar-EG" sz="8800" b="1" dirty="0" smtClean="0"/>
              <a:t>يا محب البشر   </a:t>
            </a:r>
          </a:p>
          <a:p>
            <a:pPr algn="ctr" rtl="1"/>
            <a:r>
              <a:rPr lang="ar-EG" sz="8800" b="1" dirty="0" smtClean="0"/>
              <a:t> المجد </a:t>
            </a:r>
            <a:r>
              <a:rPr lang="ar-EG" sz="8800" b="1" dirty="0" err="1" smtClean="0"/>
              <a:t>لك</a:t>
            </a:r>
            <a:r>
              <a:rPr lang="ar-EG" sz="8800" b="1" dirty="0" smtClean="0"/>
              <a:t> </a:t>
            </a:r>
          </a:p>
          <a:p>
            <a:pPr algn="ctr" rtl="1"/>
            <a:r>
              <a:rPr lang="ar-EG" sz="8800" b="1" dirty="0" smtClean="0"/>
              <a:t>يا ربي يسوع المسيح</a:t>
            </a: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152400" y="762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(6)</a:t>
            </a:r>
          </a:p>
          <a:p>
            <a:pPr algn="ctr" rtl="1"/>
            <a:r>
              <a:rPr lang="ar-EG" sz="8000" b="1" dirty="0" smtClean="0"/>
              <a:t>  جال، ولا زال يصنع خيرا    </a:t>
            </a:r>
          </a:p>
          <a:p>
            <a:pPr algn="ctr" rtl="1"/>
            <a:r>
              <a:rPr lang="ar-EG" sz="8000" b="1" dirty="0" smtClean="0"/>
              <a:t>فهو يسوع الخير</a:t>
            </a:r>
          </a:p>
          <a:p>
            <a:pPr algn="ctr" rtl="1"/>
            <a:r>
              <a:rPr lang="ar-EG" sz="8000" b="1" dirty="0" smtClean="0"/>
              <a:t>  يشفي المتسلط عليهم    </a:t>
            </a:r>
          </a:p>
          <a:p>
            <a:pPr algn="ctr" rtl="1"/>
            <a:r>
              <a:rPr lang="ar-EG" sz="8000" b="1" dirty="0" err="1" smtClean="0"/>
              <a:t>ابليس</a:t>
            </a:r>
            <a:r>
              <a:rPr lang="ar-EG" sz="8000" b="1" dirty="0" smtClean="0"/>
              <a:t> الشرير</a:t>
            </a: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582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+ المجد </a:t>
            </a:r>
            <a:r>
              <a:rPr lang="ar-EG" sz="8800" b="1" dirty="0" err="1" smtClean="0"/>
              <a:t>لك</a:t>
            </a:r>
            <a:r>
              <a:rPr lang="ar-EG" sz="8800" b="1" dirty="0" smtClean="0"/>
              <a:t> </a:t>
            </a:r>
          </a:p>
          <a:p>
            <a:pPr algn="ctr" rtl="1"/>
            <a:r>
              <a:rPr lang="ar-EG" sz="8800" b="1" dirty="0" smtClean="0"/>
              <a:t>يا محب البشر   </a:t>
            </a:r>
          </a:p>
          <a:p>
            <a:pPr algn="ctr" rtl="1"/>
            <a:r>
              <a:rPr lang="ar-EG" sz="8800" b="1" dirty="0" smtClean="0"/>
              <a:t> المجد </a:t>
            </a:r>
            <a:r>
              <a:rPr lang="ar-EG" sz="8800" b="1" dirty="0" err="1" smtClean="0"/>
              <a:t>لك</a:t>
            </a:r>
            <a:r>
              <a:rPr lang="ar-EG" sz="8800" b="1" dirty="0" smtClean="0"/>
              <a:t> </a:t>
            </a:r>
          </a:p>
          <a:p>
            <a:pPr algn="ctr" rtl="1"/>
            <a:r>
              <a:rPr lang="ar-EG" sz="8800" b="1" dirty="0" smtClean="0"/>
              <a:t>يا ربي يسوع المسيح</a:t>
            </a: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52400" y="54412"/>
            <a:ext cx="9982199" cy="8556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  (</a:t>
            </a:r>
            <a:r>
              <a:rPr lang="ar-EG" sz="8000" b="1" dirty="0" smtClean="0"/>
              <a:t>7)</a:t>
            </a:r>
          </a:p>
          <a:p>
            <a:pPr algn="ctr" rtl="1"/>
            <a:r>
              <a:rPr lang="ar-EG" sz="8000" b="1" dirty="0" smtClean="0"/>
              <a:t>    يربط القوي </a:t>
            </a:r>
            <a:r>
              <a:rPr lang="ar-EG" sz="8000" b="1" dirty="0" err="1" smtClean="0"/>
              <a:t>إللي</a:t>
            </a:r>
            <a:r>
              <a:rPr lang="ar-EG" sz="8000" b="1" dirty="0" smtClean="0"/>
              <a:t> مقيد    </a:t>
            </a:r>
          </a:p>
          <a:p>
            <a:pPr algn="ctr" rtl="1"/>
            <a:r>
              <a:rPr lang="ar-EG" sz="8000" b="1" dirty="0" smtClean="0"/>
              <a:t>    في </a:t>
            </a:r>
            <a:r>
              <a:rPr lang="ar-EG" sz="8000" b="1" dirty="0" smtClean="0"/>
              <a:t>الشعب المسكين</a:t>
            </a:r>
          </a:p>
          <a:p>
            <a:pPr algn="ctr" rtl="1"/>
            <a:r>
              <a:rPr lang="ar-EG" sz="8000" b="1" dirty="0" smtClean="0"/>
              <a:t>    ويرد المسلوب ونعيد</a:t>
            </a:r>
          </a:p>
          <a:p>
            <a:pPr algn="ctr" rtl="1"/>
            <a:r>
              <a:rPr lang="ar-EG" sz="8000" b="1" dirty="0" smtClean="0"/>
              <a:t>    بالنصرة </a:t>
            </a:r>
            <a:r>
              <a:rPr lang="ar-EG" sz="8000" b="1" dirty="0" smtClean="0"/>
              <a:t>فرحين</a:t>
            </a:r>
            <a:endParaRPr lang="en-US" sz="8000" b="1" dirty="0" smtClean="0"/>
          </a:p>
          <a:p>
            <a:pPr algn="ctr" rtl="1"/>
            <a:r>
              <a:rPr lang="ar-EG" sz="5400" b="1" dirty="0" smtClean="0"/>
              <a:t>  </a:t>
            </a:r>
            <a:endParaRPr lang="en-US" sz="5400" b="1" dirty="0" smtClean="0"/>
          </a:p>
          <a:p>
            <a:pPr algn="ctr" rtl="1"/>
            <a:endParaRPr lang="en-US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582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+ المجد </a:t>
            </a:r>
            <a:r>
              <a:rPr lang="ar-EG" sz="8800" b="1" dirty="0" err="1" smtClean="0"/>
              <a:t>لك</a:t>
            </a:r>
            <a:r>
              <a:rPr lang="ar-EG" sz="8800" b="1" dirty="0" smtClean="0"/>
              <a:t> </a:t>
            </a:r>
          </a:p>
          <a:p>
            <a:pPr algn="ctr" rtl="1"/>
            <a:r>
              <a:rPr lang="ar-EG" sz="8800" b="1" dirty="0" smtClean="0"/>
              <a:t>يا محب البشر   </a:t>
            </a:r>
          </a:p>
          <a:p>
            <a:pPr algn="ctr" rtl="1"/>
            <a:r>
              <a:rPr lang="ar-EG" sz="8800" b="1" dirty="0" smtClean="0"/>
              <a:t> المجد </a:t>
            </a:r>
            <a:r>
              <a:rPr lang="ar-EG" sz="8800" b="1" dirty="0" err="1" smtClean="0"/>
              <a:t>لك</a:t>
            </a:r>
            <a:r>
              <a:rPr lang="ar-EG" sz="8800" b="1" dirty="0" smtClean="0"/>
              <a:t> </a:t>
            </a:r>
          </a:p>
          <a:p>
            <a:pPr algn="ctr" rtl="1"/>
            <a:r>
              <a:rPr lang="ar-EG" sz="8800" b="1" dirty="0" smtClean="0"/>
              <a:t>يا ربي يسوع المسيح</a:t>
            </a: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(8)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إيل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شداي</a:t>
            </a:r>
            <a:r>
              <a:rPr lang="ar-EG" sz="8000" b="1" dirty="0" smtClean="0"/>
              <a:t> الرب القادر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على </a:t>
            </a:r>
            <a:r>
              <a:rPr lang="ar-EG" sz="8000" b="1" dirty="0" smtClean="0"/>
              <a:t>كل الأشياء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يحي </a:t>
            </a:r>
            <a:r>
              <a:rPr lang="ar-EG" sz="8000" b="1" dirty="0" smtClean="0"/>
              <a:t>الموتى ويفضل ساهر لخلاص الأحياء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582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+ المجد </a:t>
            </a:r>
            <a:r>
              <a:rPr lang="ar-EG" sz="8800" b="1" dirty="0" err="1" smtClean="0"/>
              <a:t>لك</a:t>
            </a:r>
            <a:r>
              <a:rPr lang="ar-EG" sz="8800" b="1" dirty="0" smtClean="0"/>
              <a:t> </a:t>
            </a:r>
          </a:p>
          <a:p>
            <a:pPr algn="ctr" rtl="1"/>
            <a:r>
              <a:rPr lang="ar-EG" sz="8800" b="1" dirty="0" smtClean="0"/>
              <a:t>يا محب البشر   </a:t>
            </a:r>
          </a:p>
          <a:p>
            <a:pPr algn="ctr" rtl="1"/>
            <a:r>
              <a:rPr lang="ar-EG" sz="8800" b="1" dirty="0" smtClean="0"/>
              <a:t> المجد </a:t>
            </a:r>
            <a:r>
              <a:rPr lang="ar-EG" sz="8800" b="1" dirty="0" err="1" smtClean="0"/>
              <a:t>لك</a:t>
            </a:r>
            <a:r>
              <a:rPr lang="ar-EG" sz="8800" b="1" dirty="0" smtClean="0"/>
              <a:t> </a:t>
            </a:r>
          </a:p>
          <a:p>
            <a:pPr algn="ctr" rtl="1"/>
            <a:r>
              <a:rPr lang="ar-EG" sz="8800" b="1" dirty="0" smtClean="0"/>
              <a:t>يا ربي يسوع المسيح</a:t>
            </a: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(9) </a:t>
            </a:r>
            <a:endParaRPr lang="ar-EG" sz="8000" b="1" dirty="0" smtClean="0"/>
          </a:p>
          <a:p>
            <a:pPr algn="ctr" rtl="1"/>
            <a:r>
              <a:rPr lang="ar-EG" sz="7800" b="1" dirty="0" smtClean="0"/>
              <a:t>ليك </a:t>
            </a:r>
            <a:r>
              <a:rPr lang="ar-EG" sz="7800" b="1" dirty="0" smtClean="0"/>
              <a:t>مفاتيح الموت والهاوية </a:t>
            </a:r>
            <a:r>
              <a:rPr lang="ar-EG" sz="8000" b="1" dirty="0" smtClean="0"/>
              <a:t>وما عندك مُحال</a:t>
            </a:r>
            <a:br>
              <a:rPr lang="ar-EG" sz="8000" b="1" dirty="0" smtClean="0"/>
            </a:br>
            <a:r>
              <a:rPr lang="ar-EG" sz="8000" b="1" dirty="0" smtClean="0"/>
              <a:t>إن قلت لشيء كن سيكون وكلماتك أفعال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582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+ المجد </a:t>
            </a:r>
            <a:r>
              <a:rPr lang="ar-EG" sz="8800" b="1" dirty="0" err="1" smtClean="0"/>
              <a:t>لك</a:t>
            </a:r>
            <a:r>
              <a:rPr lang="ar-EG" sz="8800" b="1" dirty="0" smtClean="0"/>
              <a:t> </a:t>
            </a:r>
          </a:p>
          <a:p>
            <a:pPr algn="ctr" rtl="1"/>
            <a:r>
              <a:rPr lang="ar-EG" sz="8800" b="1" dirty="0" smtClean="0"/>
              <a:t>يا محب البشر   </a:t>
            </a:r>
          </a:p>
          <a:p>
            <a:pPr algn="ctr" rtl="1"/>
            <a:r>
              <a:rPr lang="ar-EG" sz="8800" b="1" dirty="0" smtClean="0"/>
              <a:t> المجد </a:t>
            </a:r>
            <a:r>
              <a:rPr lang="ar-EG" sz="8800" b="1" dirty="0" err="1" smtClean="0"/>
              <a:t>لك</a:t>
            </a:r>
            <a:r>
              <a:rPr lang="ar-EG" sz="8800" b="1" dirty="0" smtClean="0"/>
              <a:t> </a:t>
            </a:r>
          </a:p>
          <a:p>
            <a:pPr algn="ctr" rtl="1"/>
            <a:r>
              <a:rPr lang="ar-EG" sz="8800" b="1" dirty="0" smtClean="0"/>
              <a:t>يا ربي يسوع المسيح</a:t>
            </a: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(1)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إبن</a:t>
            </a:r>
            <a:r>
              <a:rPr lang="ar-EG" sz="8000" b="1" dirty="0" smtClean="0"/>
              <a:t> </a:t>
            </a:r>
            <a:r>
              <a:rPr lang="ar-EG" sz="8000" b="1" dirty="0" smtClean="0"/>
              <a:t>الله الحي</a:t>
            </a:r>
            <a:r>
              <a:rPr lang="en-US" sz="8000" b="1" dirty="0" smtClean="0"/>
              <a:t> </a:t>
            </a:r>
            <a:r>
              <a:rPr lang="ar-EG" sz="8000" b="1" dirty="0" smtClean="0"/>
              <a:t>ما بيننا    </a:t>
            </a:r>
          </a:p>
          <a:p>
            <a:pPr algn="ctr" rtl="1"/>
            <a:r>
              <a:rPr lang="ar-EG" sz="8000" b="1" dirty="0" smtClean="0"/>
              <a:t>قولوا: مبارك الآتي</a:t>
            </a:r>
            <a:r>
              <a:rPr lang="en-US" sz="8000" b="1" dirty="0" smtClean="0"/>
              <a:t> </a:t>
            </a:r>
          </a:p>
          <a:p>
            <a:pPr algn="ctr" rtl="1"/>
            <a:r>
              <a:rPr lang="ar-EG" sz="8000" b="1" dirty="0" smtClean="0"/>
              <a:t>باسم الرب وغنوا أوصنا    </a:t>
            </a:r>
          </a:p>
          <a:p>
            <a:pPr algn="ctr" rtl="1"/>
            <a:r>
              <a:rPr lang="ar-EG" sz="8000" b="1" dirty="0" smtClean="0"/>
              <a:t>فهو الملك الآتي</a:t>
            </a: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(10)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قلت </a:t>
            </a:r>
            <a:r>
              <a:rPr lang="ar-EG" sz="8000" b="1" dirty="0" smtClean="0"/>
              <a:t>فكان أمرت فصار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يا </a:t>
            </a:r>
            <a:r>
              <a:rPr lang="ar-EG" sz="8000" b="1" dirty="0" smtClean="0"/>
              <a:t>خالق الأكوان</a:t>
            </a:r>
            <a:br>
              <a:rPr lang="ar-EG" sz="8000" b="1" dirty="0" smtClean="0"/>
            </a:br>
            <a:r>
              <a:rPr lang="ar-EG" sz="8000" b="1" dirty="0" smtClean="0"/>
              <a:t>تقدر تشفي بكلمة كل المنتظرين بإيمان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582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+ المجد </a:t>
            </a:r>
            <a:r>
              <a:rPr lang="ar-EG" sz="8800" b="1" dirty="0" err="1" smtClean="0"/>
              <a:t>لك</a:t>
            </a:r>
            <a:r>
              <a:rPr lang="ar-EG" sz="8800" b="1" dirty="0" smtClean="0"/>
              <a:t> </a:t>
            </a:r>
          </a:p>
          <a:p>
            <a:pPr algn="ctr" rtl="1"/>
            <a:r>
              <a:rPr lang="ar-EG" sz="8800" b="1" dirty="0" smtClean="0"/>
              <a:t>يا محب البشر   </a:t>
            </a:r>
          </a:p>
          <a:p>
            <a:pPr algn="ctr" rtl="1"/>
            <a:r>
              <a:rPr lang="ar-EG" sz="8800" b="1" dirty="0" smtClean="0"/>
              <a:t> المجد </a:t>
            </a:r>
            <a:r>
              <a:rPr lang="ar-EG" sz="8800" b="1" dirty="0" err="1" smtClean="0"/>
              <a:t>لك</a:t>
            </a:r>
            <a:r>
              <a:rPr lang="ar-EG" sz="8800" b="1" dirty="0" smtClean="0"/>
              <a:t> </a:t>
            </a:r>
          </a:p>
          <a:p>
            <a:pPr algn="ctr" rtl="1"/>
            <a:r>
              <a:rPr lang="ar-EG" sz="8800" b="1" dirty="0" smtClean="0"/>
              <a:t>يا ربي يسوع المسيح</a:t>
            </a: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2923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(11)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صوتك </a:t>
            </a:r>
            <a:r>
              <a:rPr lang="ar-EG" sz="8000" b="1" dirty="0" smtClean="0"/>
              <a:t>يحيي الموتى لأنك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أنت </a:t>
            </a:r>
            <a:r>
              <a:rPr lang="ar-EG" sz="8000" b="1" dirty="0" smtClean="0"/>
              <a:t>هو الحياة</a:t>
            </a:r>
            <a:br>
              <a:rPr lang="ar-EG" sz="8000" b="1" dirty="0" smtClean="0"/>
            </a:br>
            <a:r>
              <a:rPr lang="ar-EG" sz="8000" b="1" dirty="0" err="1" smtClean="0"/>
              <a:t>إحيينا</a:t>
            </a:r>
            <a:r>
              <a:rPr lang="ar-EG" sz="8000" b="1" dirty="0" smtClean="0"/>
              <a:t> وخرجنا من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قبورنا </a:t>
            </a:r>
            <a:r>
              <a:rPr lang="ar-EG" sz="8000" b="1" dirty="0" smtClean="0"/>
              <a:t>يا ابن الله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582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+ المجد </a:t>
            </a:r>
            <a:r>
              <a:rPr lang="ar-EG" sz="8800" b="1" dirty="0" err="1" smtClean="0"/>
              <a:t>لك</a:t>
            </a:r>
            <a:r>
              <a:rPr lang="ar-EG" sz="8800" b="1" dirty="0" smtClean="0"/>
              <a:t> </a:t>
            </a:r>
          </a:p>
          <a:p>
            <a:pPr algn="ctr" rtl="1"/>
            <a:r>
              <a:rPr lang="ar-EG" sz="8800" b="1" dirty="0" smtClean="0"/>
              <a:t>يا محب البشر   </a:t>
            </a:r>
          </a:p>
          <a:p>
            <a:pPr algn="ctr" rtl="1"/>
            <a:r>
              <a:rPr lang="ar-EG" sz="8800" b="1" dirty="0" smtClean="0"/>
              <a:t> المجد </a:t>
            </a:r>
            <a:r>
              <a:rPr lang="ar-EG" sz="8800" b="1" dirty="0" err="1" smtClean="0"/>
              <a:t>لك</a:t>
            </a:r>
            <a:r>
              <a:rPr lang="ar-EG" sz="8800" b="1" dirty="0" smtClean="0"/>
              <a:t> </a:t>
            </a:r>
          </a:p>
          <a:p>
            <a:pPr algn="ctr" rtl="1"/>
            <a:r>
              <a:rPr lang="ar-EG" sz="8800" b="1" dirty="0" smtClean="0"/>
              <a:t>يا ربي يسوع المسيح</a:t>
            </a: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24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800" b="1" dirty="0" smtClean="0"/>
              <a:t>(12) </a:t>
            </a:r>
            <a:endParaRPr lang="ar-EG" sz="7800" b="1" dirty="0" smtClean="0"/>
          </a:p>
          <a:p>
            <a:pPr algn="ctr" rtl="1"/>
            <a:r>
              <a:rPr lang="ar-EG" sz="7800" b="1" dirty="0" smtClean="0"/>
              <a:t>حط </a:t>
            </a:r>
            <a:r>
              <a:rPr lang="ar-EG" sz="7800" b="1" dirty="0" err="1" smtClean="0"/>
              <a:t>إيديك</a:t>
            </a:r>
            <a:r>
              <a:rPr lang="ar-EG" sz="7800" b="1" dirty="0" smtClean="0"/>
              <a:t> </a:t>
            </a:r>
            <a:r>
              <a:rPr lang="ar-EG" sz="7800" b="1" dirty="0" err="1" smtClean="0"/>
              <a:t>عا</a:t>
            </a:r>
            <a:r>
              <a:rPr lang="ar-EG" sz="7800" b="1" dirty="0" smtClean="0"/>
              <a:t> لمرضى اشفينا </a:t>
            </a:r>
            <a:endParaRPr lang="ar-EG" sz="7800" b="1" dirty="0" smtClean="0"/>
          </a:p>
          <a:p>
            <a:pPr algn="ctr" rtl="1"/>
            <a:r>
              <a:rPr lang="ar-EG" sz="7800" b="1" dirty="0" smtClean="0"/>
              <a:t>يا </a:t>
            </a:r>
            <a:r>
              <a:rPr lang="ar-EG" sz="7800" b="1" dirty="0" smtClean="0"/>
              <a:t>شمس الإبراء</a:t>
            </a:r>
            <a:br>
              <a:rPr lang="ar-EG" sz="7800" b="1" dirty="0" smtClean="0"/>
            </a:br>
            <a:r>
              <a:rPr lang="ar-EG" sz="7800" b="1" dirty="0" err="1" smtClean="0"/>
              <a:t>واتحنن</a:t>
            </a:r>
            <a:r>
              <a:rPr lang="ar-EG" sz="7800" b="1" dirty="0" smtClean="0"/>
              <a:t> بالنعمة علينا غيرك مالنا رجاء</a:t>
            </a:r>
          </a:p>
          <a:p>
            <a:pPr algn="ctr"/>
            <a:r>
              <a:rPr lang="ar-EG" sz="7800" b="1" dirty="0" smtClean="0"/>
              <a:t/>
            </a:r>
            <a:br>
              <a:rPr lang="ar-EG" sz="7800" b="1" dirty="0" smtClean="0"/>
            </a:br>
            <a:endParaRPr lang="en-US" sz="7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582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+ المجد </a:t>
            </a:r>
            <a:r>
              <a:rPr lang="ar-EG" sz="8800" b="1" dirty="0" err="1" smtClean="0"/>
              <a:t>لك</a:t>
            </a:r>
            <a:r>
              <a:rPr lang="ar-EG" sz="8800" b="1" dirty="0" smtClean="0"/>
              <a:t> </a:t>
            </a:r>
          </a:p>
          <a:p>
            <a:pPr algn="ctr" rtl="1"/>
            <a:r>
              <a:rPr lang="ar-EG" sz="8800" b="1" dirty="0" smtClean="0"/>
              <a:t>يا محب البشر   </a:t>
            </a:r>
          </a:p>
          <a:p>
            <a:pPr algn="ctr" rtl="1"/>
            <a:r>
              <a:rPr lang="ar-EG" sz="8800" b="1" dirty="0" smtClean="0"/>
              <a:t> المجد </a:t>
            </a:r>
            <a:r>
              <a:rPr lang="ar-EG" sz="8800" b="1" dirty="0" err="1" smtClean="0"/>
              <a:t>لك</a:t>
            </a:r>
            <a:r>
              <a:rPr lang="ar-EG" sz="8800" b="1" dirty="0" smtClean="0"/>
              <a:t> </a:t>
            </a:r>
          </a:p>
          <a:p>
            <a:pPr algn="ctr" rtl="1"/>
            <a:r>
              <a:rPr lang="ar-EG" sz="8800" b="1" dirty="0" smtClean="0"/>
              <a:t>يا ربي يسوع المسيح</a:t>
            </a: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(14)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تفتح </a:t>
            </a:r>
            <a:r>
              <a:rPr lang="ar-EG" sz="8000" b="1" dirty="0" smtClean="0"/>
              <a:t>أعين العميان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وتفك </a:t>
            </a:r>
            <a:r>
              <a:rPr lang="ar-EG" sz="8000" b="1" dirty="0" smtClean="0"/>
              <a:t>المأسور</a:t>
            </a:r>
            <a:br>
              <a:rPr lang="ar-EG" sz="8000" b="1" dirty="0" smtClean="0"/>
            </a:br>
            <a:r>
              <a:rPr lang="ar-EG" sz="8000" b="1" dirty="0" smtClean="0"/>
              <a:t>وتفك المحبوس وتخرَّج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م </a:t>
            </a:r>
            <a:r>
              <a:rPr lang="ar-EG" sz="8000" b="1" dirty="0" smtClean="0"/>
              <a:t>الظلمة للنور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582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+ المجد </a:t>
            </a:r>
            <a:r>
              <a:rPr lang="ar-EG" sz="8800" b="1" dirty="0" err="1" smtClean="0"/>
              <a:t>لك</a:t>
            </a:r>
            <a:r>
              <a:rPr lang="ar-EG" sz="8800" b="1" dirty="0" smtClean="0"/>
              <a:t> </a:t>
            </a:r>
          </a:p>
          <a:p>
            <a:pPr algn="ctr" rtl="1"/>
            <a:r>
              <a:rPr lang="ar-EG" sz="8800" b="1" dirty="0" smtClean="0"/>
              <a:t>يا محب البشر   </a:t>
            </a:r>
          </a:p>
          <a:p>
            <a:pPr algn="ctr" rtl="1"/>
            <a:r>
              <a:rPr lang="ar-EG" sz="8800" b="1" dirty="0" smtClean="0"/>
              <a:t> المجد </a:t>
            </a:r>
            <a:r>
              <a:rPr lang="ar-EG" sz="8800" b="1" dirty="0" err="1" smtClean="0"/>
              <a:t>لك</a:t>
            </a:r>
            <a:r>
              <a:rPr lang="ar-EG" sz="8800" b="1" dirty="0" smtClean="0"/>
              <a:t> </a:t>
            </a:r>
          </a:p>
          <a:p>
            <a:pPr algn="ctr" rtl="1"/>
            <a:r>
              <a:rPr lang="ar-EG" sz="8800" b="1" dirty="0" smtClean="0"/>
              <a:t>يا ربي يسوع المسيح</a:t>
            </a: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2923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(15)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لمست </a:t>
            </a:r>
            <a:r>
              <a:rPr lang="ar-EG" sz="8000" b="1" dirty="0" smtClean="0"/>
              <a:t>الأبرص طهرته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إلمسنا</a:t>
            </a:r>
            <a:r>
              <a:rPr lang="ar-EG" sz="8000" b="1" dirty="0" smtClean="0"/>
              <a:t> </a:t>
            </a:r>
            <a:r>
              <a:rPr lang="ar-EG" sz="8000" b="1" dirty="0" smtClean="0"/>
              <a:t>يا يسوع</a:t>
            </a:r>
            <a:br>
              <a:rPr lang="ar-EG" sz="8000" b="1" dirty="0" smtClean="0"/>
            </a:br>
            <a:r>
              <a:rPr lang="ar-EG" sz="7500" b="1" dirty="0" err="1" smtClean="0"/>
              <a:t>وزي</a:t>
            </a:r>
            <a:r>
              <a:rPr lang="ar-EG" sz="7500" b="1" dirty="0" smtClean="0"/>
              <a:t> ما قبلت </a:t>
            </a:r>
            <a:r>
              <a:rPr lang="ar-EG" sz="7500" b="1" dirty="0" err="1" smtClean="0"/>
              <a:t>الخاطي</a:t>
            </a:r>
            <a:r>
              <a:rPr lang="ar-EG" sz="7500" b="1" dirty="0" smtClean="0"/>
              <a:t> غيرته </a:t>
            </a:r>
            <a:r>
              <a:rPr lang="ar-EG" sz="8000" b="1" dirty="0" err="1" smtClean="0"/>
              <a:t>توبنا</a:t>
            </a:r>
            <a:r>
              <a:rPr lang="ar-EG" sz="8000" b="1" dirty="0" smtClean="0"/>
              <a:t> بلا رجوع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582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+ المجد </a:t>
            </a:r>
            <a:r>
              <a:rPr lang="ar-EG" sz="8800" b="1" dirty="0" err="1" smtClean="0"/>
              <a:t>لك</a:t>
            </a:r>
            <a:r>
              <a:rPr lang="ar-EG" sz="8800" b="1" dirty="0" smtClean="0"/>
              <a:t> </a:t>
            </a:r>
          </a:p>
          <a:p>
            <a:pPr algn="ctr" rtl="1"/>
            <a:r>
              <a:rPr lang="ar-EG" sz="8800" b="1" dirty="0" smtClean="0"/>
              <a:t>يا محب البشر   </a:t>
            </a:r>
          </a:p>
          <a:p>
            <a:pPr algn="ctr" rtl="1"/>
            <a:r>
              <a:rPr lang="ar-EG" sz="8800" b="1" dirty="0" smtClean="0"/>
              <a:t> المجد </a:t>
            </a:r>
            <a:r>
              <a:rPr lang="ar-EG" sz="8800" b="1" dirty="0" err="1" smtClean="0"/>
              <a:t>لك</a:t>
            </a:r>
            <a:r>
              <a:rPr lang="ar-EG" sz="8800" b="1" dirty="0" smtClean="0"/>
              <a:t> </a:t>
            </a:r>
          </a:p>
          <a:p>
            <a:pPr algn="ctr" rtl="1"/>
            <a:r>
              <a:rPr lang="ar-EG" sz="8800" b="1" dirty="0" smtClean="0"/>
              <a:t>يا ربي يسوع المسيح</a:t>
            </a: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582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+ المجد </a:t>
            </a:r>
            <a:r>
              <a:rPr lang="ar-EG" sz="8800" b="1" dirty="0" err="1" smtClean="0"/>
              <a:t>لك</a:t>
            </a:r>
            <a:r>
              <a:rPr lang="ar-EG" sz="8800" b="1" dirty="0" smtClean="0"/>
              <a:t> </a:t>
            </a:r>
          </a:p>
          <a:p>
            <a:pPr algn="ctr" rtl="1"/>
            <a:r>
              <a:rPr lang="ar-EG" sz="8800" b="1" dirty="0" smtClean="0"/>
              <a:t>يا محب البشر   </a:t>
            </a:r>
          </a:p>
          <a:p>
            <a:pPr algn="ctr" rtl="1"/>
            <a:r>
              <a:rPr lang="ar-EG" sz="8800" b="1" dirty="0" smtClean="0"/>
              <a:t> المجد </a:t>
            </a:r>
            <a:r>
              <a:rPr lang="ar-EG" sz="8800" b="1" dirty="0" err="1" smtClean="0"/>
              <a:t>لك</a:t>
            </a:r>
            <a:r>
              <a:rPr lang="ar-EG" sz="8800" b="1" dirty="0" smtClean="0"/>
              <a:t> </a:t>
            </a:r>
          </a:p>
          <a:p>
            <a:pPr algn="ctr" rtl="1"/>
            <a:r>
              <a:rPr lang="ar-EG" sz="8800" b="1" dirty="0" smtClean="0"/>
              <a:t>يا ربي يسوع المسيح</a:t>
            </a: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2923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(16)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قدامك </a:t>
            </a:r>
            <a:r>
              <a:rPr lang="ar-EG" sz="8000" b="1" dirty="0" smtClean="0"/>
              <a:t>ذهب </a:t>
            </a:r>
            <a:r>
              <a:rPr lang="ar-EG" sz="8000" b="1" dirty="0" smtClean="0"/>
              <a:t>الوباء</a:t>
            </a:r>
          </a:p>
          <a:p>
            <a:pPr algn="ctr" rtl="1"/>
            <a:r>
              <a:rPr lang="ar-EG" sz="8000" b="1" dirty="0" smtClean="0"/>
              <a:t> </a:t>
            </a:r>
            <a:r>
              <a:rPr lang="ar-EG" sz="8000" b="1" dirty="0" smtClean="0"/>
              <a:t>وعند قدميك</a:t>
            </a:r>
            <a:br>
              <a:rPr lang="ar-EG" sz="8000" b="1" dirty="0" smtClean="0"/>
            </a:br>
            <a:r>
              <a:rPr lang="ar-EG" sz="8000" b="1" dirty="0" smtClean="0"/>
              <a:t>خرجت الحمى والداء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يهرب </a:t>
            </a:r>
            <a:r>
              <a:rPr lang="ar-EG" sz="8000" b="1" dirty="0" smtClean="0"/>
              <a:t>لما أناديك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582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+ المجد </a:t>
            </a:r>
            <a:r>
              <a:rPr lang="ar-EG" sz="8800" b="1" dirty="0" err="1" smtClean="0"/>
              <a:t>لك</a:t>
            </a:r>
            <a:r>
              <a:rPr lang="ar-EG" sz="8800" b="1" dirty="0" smtClean="0"/>
              <a:t> </a:t>
            </a:r>
          </a:p>
          <a:p>
            <a:pPr algn="ctr" rtl="1"/>
            <a:r>
              <a:rPr lang="ar-EG" sz="8800" b="1" dirty="0" smtClean="0"/>
              <a:t>يا محب البشر   </a:t>
            </a:r>
          </a:p>
          <a:p>
            <a:pPr algn="ctr" rtl="1"/>
            <a:r>
              <a:rPr lang="ar-EG" sz="8800" b="1" dirty="0" smtClean="0"/>
              <a:t> المجد </a:t>
            </a:r>
            <a:r>
              <a:rPr lang="ar-EG" sz="8800" b="1" dirty="0" err="1" smtClean="0"/>
              <a:t>لك</a:t>
            </a:r>
            <a:r>
              <a:rPr lang="ar-EG" sz="8800" b="1" dirty="0" smtClean="0"/>
              <a:t> </a:t>
            </a:r>
          </a:p>
          <a:p>
            <a:pPr algn="ctr" rtl="1"/>
            <a:r>
              <a:rPr lang="ar-EG" sz="8800" b="1" dirty="0" smtClean="0"/>
              <a:t>يا ربي يسوع المسيح</a:t>
            </a: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(17)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قوة </a:t>
            </a:r>
            <a:r>
              <a:rPr lang="ar-EG" sz="8000" b="1" dirty="0" smtClean="0"/>
              <a:t>كانت تخرج منك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وتشفي </a:t>
            </a:r>
            <a:r>
              <a:rPr lang="ar-EG" sz="8000" b="1" dirty="0" smtClean="0"/>
              <a:t>الجميع</a:t>
            </a:r>
            <a:br>
              <a:rPr lang="ar-EG" sz="8000" b="1" dirty="0" smtClean="0"/>
            </a:br>
            <a:r>
              <a:rPr lang="ar-EG" sz="7200" b="1" dirty="0" err="1" smtClean="0"/>
              <a:t>وانت</a:t>
            </a:r>
            <a:r>
              <a:rPr lang="ar-EG" sz="7200" b="1" dirty="0" smtClean="0"/>
              <a:t> اليوم في وسطنا وعندك </a:t>
            </a:r>
            <a:r>
              <a:rPr lang="ar-EG" sz="8000" b="1" dirty="0" err="1" smtClean="0"/>
              <a:t>إحتياج</a:t>
            </a:r>
            <a:r>
              <a:rPr lang="ar-EG" sz="8000" b="1" dirty="0" smtClean="0"/>
              <a:t> القطيع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582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+ المجد </a:t>
            </a:r>
            <a:r>
              <a:rPr lang="ar-EG" sz="8800" b="1" dirty="0" err="1" smtClean="0"/>
              <a:t>لك</a:t>
            </a:r>
            <a:r>
              <a:rPr lang="ar-EG" sz="8800" b="1" dirty="0" smtClean="0"/>
              <a:t> </a:t>
            </a:r>
          </a:p>
          <a:p>
            <a:pPr algn="ctr" rtl="1"/>
            <a:r>
              <a:rPr lang="ar-EG" sz="8800" b="1" dirty="0" smtClean="0"/>
              <a:t>يا محب البشر   </a:t>
            </a:r>
          </a:p>
          <a:p>
            <a:pPr algn="ctr" rtl="1"/>
            <a:r>
              <a:rPr lang="ar-EG" sz="8800" b="1" dirty="0" smtClean="0"/>
              <a:t> المجد </a:t>
            </a:r>
            <a:r>
              <a:rPr lang="ar-EG" sz="8800" b="1" dirty="0" err="1" smtClean="0"/>
              <a:t>لك</a:t>
            </a:r>
            <a:r>
              <a:rPr lang="ar-EG" sz="8800" b="1" dirty="0" smtClean="0"/>
              <a:t> </a:t>
            </a:r>
          </a:p>
          <a:p>
            <a:pPr algn="ctr" rtl="1"/>
            <a:r>
              <a:rPr lang="ar-EG" sz="8800" b="1" dirty="0" smtClean="0"/>
              <a:t>يا ربي يسوع المسيح</a:t>
            </a: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2923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(18)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تخرج </a:t>
            </a:r>
            <a:r>
              <a:rPr lang="ar-EG" sz="8000" b="1" dirty="0" smtClean="0"/>
              <a:t>الأرواح النجسة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وتخرج </a:t>
            </a:r>
            <a:r>
              <a:rPr lang="ar-EG" sz="8000" b="1" dirty="0" smtClean="0"/>
              <a:t>الشياطين</a:t>
            </a:r>
            <a:br>
              <a:rPr lang="ar-EG" sz="8000" b="1" dirty="0" smtClean="0"/>
            </a:br>
            <a:r>
              <a:rPr lang="ar-EG" sz="8000" b="1" dirty="0" smtClean="0"/>
              <a:t>أمر </a:t>
            </a:r>
            <a:r>
              <a:rPr lang="ar-EG" sz="8000" b="1" dirty="0" err="1" smtClean="0"/>
              <a:t>بإسم</a:t>
            </a:r>
            <a:r>
              <a:rPr lang="ar-EG" sz="8000" b="1" dirty="0" smtClean="0"/>
              <a:t> الرب يسوع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الأعظم </a:t>
            </a:r>
            <a:r>
              <a:rPr lang="ar-EG" sz="8000" b="1" dirty="0" smtClean="0"/>
              <a:t>في العالمين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582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+ المجد </a:t>
            </a:r>
            <a:r>
              <a:rPr lang="ar-EG" sz="8800" b="1" dirty="0" err="1" smtClean="0"/>
              <a:t>لك</a:t>
            </a:r>
            <a:r>
              <a:rPr lang="ar-EG" sz="8800" b="1" dirty="0" smtClean="0"/>
              <a:t> </a:t>
            </a:r>
          </a:p>
          <a:p>
            <a:pPr algn="ctr" rtl="1"/>
            <a:r>
              <a:rPr lang="ar-EG" sz="8800" b="1" dirty="0" smtClean="0"/>
              <a:t>يا محب البشر   </a:t>
            </a:r>
          </a:p>
          <a:p>
            <a:pPr algn="ctr" rtl="1"/>
            <a:r>
              <a:rPr lang="ar-EG" sz="8800" b="1" dirty="0" smtClean="0"/>
              <a:t> المجد </a:t>
            </a:r>
            <a:r>
              <a:rPr lang="ar-EG" sz="8800" b="1" dirty="0" err="1" smtClean="0"/>
              <a:t>لك</a:t>
            </a:r>
            <a:r>
              <a:rPr lang="ar-EG" sz="8800" b="1" dirty="0" smtClean="0"/>
              <a:t> </a:t>
            </a:r>
          </a:p>
          <a:p>
            <a:pPr algn="ctr" rtl="1"/>
            <a:r>
              <a:rPr lang="ar-EG" sz="8800" b="1" dirty="0" smtClean="0"/>
              <a:t>يا ربي يسوع المسيح</a:t>
            </a: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2923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(19)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سحقت </a:t>
            </a:r>
            <a:r>
              <a:rPr lang="ar-EG" sz="8000" b="1" dirty="0" smtClean="0"/>
              <a:t>رأس الحية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وستسحق </a:t>
            </a:r>
            <a:r>
              <a:rPr lang="ar-EG" sz="8000" b="1" dirty="0" smtClean="0"/>
              <a:t>الشيطان</a:t>
            </a:r>
            <a:br>
              <a:rPr lang="ar-EG" sz="8000" b="1" dirty="0" smtClean="0"/>
            </a:br>
            <a:r>
              <a:rPr lang="ar-EG" sz="8000" b="1" dirty="0" smtClean="0"/>
              <a:t>تحت أرجلنا سريعا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يا </a:t>
            </a:r>
            <a:r>
              <a:rPr lang="ar-EG" sz="8000" b="1" dirty="0" smtClean="0"/>
              <a:t>صاحب السلطان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582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+ المجد </a:t>
            </a:r>
            <a:r>
              <a:rPr lang="ar-EG" sz="8800" b="1" dirty="0" err="1" smtClean="0"/>
              <a:t>لك</a:t>
            </a:r>
            <a:r>
              <a:rPr lang="ar-EG" sz="8800" b="1" dirty="0" smtClean="0"/>
              <a:t> </a:t>
            </a:r>
          </a:p>
          <a:p>
            <a:pPr algn="ctr" rtl="1"/>
            <a:r>
              <a:rPr lang="ar-EG" sz="8800" b="1" dirty="0" smtClean="0"/>
              <a:t>يا محب البشر   </a:t>
            </a:r>
          </a:p>
          <a:p>
            <a:pPr algn="ctr" rtl="1"/>
            <a:r>
              <a:rPr lang="ar-EG" sz="8800" b="1" dirty="0" smtClean="0"/>
              <a:t> المجد </a:t>
            </a:r>
            <a:r>
              <a:rPr lang="ar-EG" sz="8800" b="1" dirty="0" err="1" smtClean="0"/>
              <a:t>لك</a:t>
            </a:r>
            <a:r>
              <a:rPr lang="ar-EG" sz="8800" b="1" dirty="0" smtClean="0"/>
              <a:t> </a:t>
            </a:r>
          </a:p>
          <a:p>
            <a:pPr algn="ctr" rtl="1"/>
            <a:r>
              <a:rPr lang="ar-EG" sz="8800" b="1" dirty="0" smtClean="0"/>
              <a:t>يا ربي يسوع المسيح</a:t>
            </a: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2923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(20)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عظمت </a:t>
            </a:r>
            <a:r>
              <a:rPr lang="ar-EG" sz="8000" b="1" dirty="0" smtClean="0"/>
              <a:t>العمل معنا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فصرنا </a:t>
            </a:r>
            <a:r>
              <a:rPr lang="ar-EG" sz="8000" b="1" dirty="0" smtClean="0"/>
              <a:t>فرحين</a:t>
            </a:r>
            <a:br>
              <a:rPr lang="ar-EG" sz="8000" b="1" dirty="0" smtClean="0"/>
            </a:br>
            <a:r>
              <a:rPr lang="ar-EG" sz="8000" b="1" dirty="0" smtClean="0"/>
              <a:t>لما رديت سبي نفوسنا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صرنا </a:t>
            </a:r>
            <a:r>
              <a:rPr lang="ar-EG" sz="8000" b="1" dirty="0" smtClean="0"/>
              <a:t>كالحالمين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582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+ المجد </a:t>
            </a:r>
            <a:r>
              <a:rPr lang="ar-EG" sz="8800" b="1" dirty="0" err="1" smtClean="0"/>
              <a:t>لك</a:t>
            </a:r>
            <a:r>
              <a:rPr lang="ar-EG" sz="8800" b="1" dirty="0" smtClean="0"/>
              <a:t> </a:t>
            </a:r>
          </a:p>
          <a:p>
            <a:pPr algn="ctr" rtl="1"/>
            <a:r>
              <a:rPr lang="ar-EG" sz="8800" b="1" dirty="0" smtClean="0"/>
              <a:t>يا محب البشر   </a:t>
            </a:r>
          </a:p>
          <a:p>
            <a:pPr algn="ctr" rtl="1"/>
            <a:r>
              <a:rPr lang="ar-EG" sz="8800" b="1" dirty="0" smtClean="0"/>
              <a:t> المجد </a:t>
            </a:r>
            <a:r>
              <a:rPr lang="ar-EG" sz="8800" b="1" dirty="0" err="1" smtClean="0"/>
              <a:t>لك</a:t>
            </a:r>
            <a:r>
              <a:rPr lang="ar-EG" sz="8800" b="1" dirty="0" smtClean="0"/>
              <a:t> </a:t>
            </a:r>
          </a:p>
          <a:p>
            <a:pPr algn="ctr" rtl="1"/>
            <a:r>
              <a:rPr lang="ar-EG" sz="8800" b="1" dirty="0" smtClean="0"/>
              <a:t>يا ربي يسوع المسيح</a:t>
            </a: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(2)</a:t>
            </a:r>
          </a:p>
          <a:p>
            <a:pPr algn="ctr" rtl="1"/>
            <a:r>
              <a:rPr lang="ar-EG" sz="8000" b="1" dirty="0" smtClean="0"/>
              <a:t> قومي يا كنيسة الرب </a:t>
            </a:r>
            <a:endParaRPr lang="en-US" sz="8000" b="1" dirty="0" smtClean="0"/>
          </a:p>
          <a:p>
            <a:pPr algn="ctr" rtl="1"/>
            <a:r>
              <a:rPr lang="ar-EG" sz="8000" b="1" dirty="0" smtClean="0"/>
              <a:t>في وسطك جبار للخلاص</a:t>
            </a:r>
          </a:p>
          <a:p>
            <a:pPr algn="ctr" rtl="1"/>
            <a:r>
              <a:rPr lang="ar-EG" sz="8000" b="1" dirty="0" smtClean="0"/>
              <a:t> استنيري أهو </a:t>
            </a:r>
            <a:r>
              <a:rPr lang="ar-EG" sz="8000" b="1" dirty="0" err="1" smtClean="0"/>
              <a:t>جالك</a:t>
            </a:r>
            <a:r>
              <a:rPr lang="ar-EG" sz="8000" b="1" dirty="0" smtClean="0"/>
              <a:t> مجدك    </a:t>
            </a:r>
          </a:p>
          <a:p>
            <a:pPr algn="ctr" rtl="1"/>
            <a:r>
              <a:rPr lang="ar-EG" sz="8000" b="1" dirty="0" err="1" smtClean="0"/>
              <a:t>واعلنيه</a:t>
            </a:r>
            <a:r>
              <a:rPr lang="ar-EG" sz="8000" b="1" dirty="0" smtClean="0"/>
              <a:t> للناس</a:t>
            </a: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(21)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حولت </a:t>
            </a:r>
            <a:r>
              <a:rPr lang="ar-EG" sz="8000" b="1" dirty="0" smtClean="0"/>
              <a:t>النواح رقصات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وحليت </a:t>
            </a:r>
            <a:r>
              <a:rPr lang="ar-EG" sz="8000" b="1" dirty="0" smtClean="0"/>
              <a:t>المسوح</a:t>
            </a:r>
            <a:br>
              <a:rPr lang="ar-EG" sz="8000" b="1" dirty="0" smtClean="0"/>
            </a:br>
            <a:r>
              <a:rPr lang="ar-EG" sz="8000" b="1" dirty="0" smtClean="0"/>
              <a:t>ومنطقتنا بالترنيمات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للأبد </a:t>
            </a:r>
            <a:r>
              <a:rPr lang="ar-EG" sz="8000" b="1" dirty="0" smtClean="0"/>
              <a:t>بالروح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582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+ المجد </a:t>
            </a:r>
            <a:r>
              <a:rPr lang="ar-EG" sz="8800" b="1" dirty="0" err="1" smtClean="0"/>
              <a:t>لك</a:t>
            </a:r>
            <a:r>
              <a:rPr lang="ar-EG" sz="8800" b="1" dirty="0" smtClean="0"/>
              <a:t> </a:t>
            </a:r>
          </a:p>
          <a:p>
            <a:pPr algn="ctr" rtl="1"/>
            <a:r>
              <a:rPr lang="ar-EG" sz="8800" b="1" dirty="0" smtClean="0"/>
              <a:t>يا محب البشر   </a:t>
            </a:r>
          </a:p>
          <a:p>
            <a:pPr algn="ctr" rtl="1"/>
            <a:r>
              <a:rPr lang="ar-EG" sz="8800" b="1" dirty="0" smtClean="0"/>
              <a:t> المجد </a:t>
            </a:r>
            <a:r>
              <a:rPr lang="ar-EG" sz="8800" b="1" dirty="0" err="1" smtClean="0"/>
              <a:t>لك</a:t>
            </a:r>
            <a:r>
              <a:rPr lang="ar-EG" sz="8800" b="1" dirty="0" smtClean="0"/>
              <a:t> </a:t>
            </a:r>
          </a:p>
          <a:p>
            <a:pPr algn="ctr" rtl="1"/>
            <a:r>
              <a:rPr lang="ar-EG" sz="8800" b="1" dirty="0" smtClean="0"/>
              <a:t>يا ربي يسوع المسيح</a:t>
            </a: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582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+ المجد </a:t>
            </a:r>
            <a:r>
              <a:rPr lang="ar-EG" sz="8800" b="1" dirty="0" err="1" smtClean="0"/>
              <a:t>لك</a:t>
            </a:r>
            <a:r>
              <a:rPr lang="ar-EG" sz="8800" b="1" dirty="0" smtClean="0"/>
              <a:t> </a:t>
            </a:r>
          </a:p>
          <a:p>
            <a:pPr algn="ctr" rtl="1"/>
            <a:r>
              <a:rPr lang="ar-EG" sz="8800" b="1" dirty="0" smtClean="0"/>
              <a:t>يا محب البشر   </a:t>
            </a:r>
          </a:p>
          <a:p>
            <a:pPr algn="ctr" rtl="1"/>
            <a:r>
              <a:rPr lang="ar-EG" sz="8800" b="1" dirty="0" smtClean="0"/>
              <a:t> المجد </a:t>
            </a:r>
            <a:r>
              <a:rPr lang="ar-EG" sz="8800" b="1" dirty="0" err="1" smtClean="0"/>
              <a:t>لك</a:t>
            </a:r>
            <a:r>
              <a:rPr lang="ar-EG" sz="8800" b="1" dirty="0" smtClean="0"/>
              <a:t> </a:t>
            </a:r>
          </a:p>
          <a:p>
            <a:pPr algn="ctr" rtl="1"/>
            <a:r>
              <a:rPr lang="ar-EG" sz="8800" b="1" dirty="0" smtClean="0"/>
              <a:t>يا ربي يسوع المسيح</a:t>
            </a: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76200" y="767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(3)</a:t>
            </a:r>
          </a:p>
          <a:p>
            <a:pPr algn="ctr" rtl="1"/>
            <a:r>
              <a:rPr lang="ar-EG" sz="8000" b="1" dirty="0" smtClean="0"/>
              <a:t>   </a:t>
            </a:r>
            <a:r>
              <a:rPr lang="ar-EG" sz="7500" b="1" dirty="0" smtClean="0"/>
              <a:t>خَدْ أسقامنا  وشال أمراضنا    </a:t>
            </a:r>
          </a:p>
          <a:p>
            <a:pPr algn="ctr" rtl="1"/>
            <a:r>
              <a:rPr lang="ar-EG" sz="8000" b="1" dirty="0" smtClean="0"/>
              <a:t>في جسده على الصليب     </a:t>
            </a:r>
            <a:endParaRPr lang="en-US" sz="8000" b="1" dirty="0" smtClean="0"/>
          </a:p>
          <a:p>
            <a:pPr algn="ctr" rtl="1"/>
            <a:r>
              <a:rPr lang="ar-EG" sz="8000" b="1" dirty="0" smtClean="0"/>
              <a:t>والأوجاع </a:t>
            </a:r>
            <a:r>
              <a:rPr lang="ar-EG" sz="8000" b="1" dirty="0" err="1" smtClean="0"/>
              <a:t>اتحمِّل</a:t>
            </a:r>
            <a:r>
              <a:rPr lang="ar-EG" sz="8000" b="1" dirty="0" smtClean="0"/>
              <a:t> عنا    </a:t>
            </a:r>
          </a:p>
          <a:p>
            <a:pPr algn="ctr" rtl="1"/>
            <a:r>
              <a:rPr lang="ar-EG" sz="8000" b="1" dirty="0" smtClean="0"/>
              <a:t>عشان نفرح ونطيب</a:t>
            </a: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582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+ المجد </a:t>
            </a:r>
            <a:r>
              <a:rPr lang="ar-EG" sz="8800" b="1" dirty="0" err="1" smtClean="0"/>
              <a:t>لك</a:t>
            </a:r>
            <a:r>
              <a:rPr lang="ar-EG" sz="8800" b="1" dirty="0" smtClean="0"/>
              <a:t> </a:t>
            </a:r>
          </a:p>
          <a:p>
            <a:pPr algn="ctr" rtl="1"/>
            <a:r>
              <a:rPr lang="ar-EG" sz="8800" b="1" dirty="0" smtClean="0"/>
              <a:t>يا محب البشر   </a:t>
            </a:r>
          </a:p>
          <a:p>
            <a:pPr algn="ctr" rtl="1"/>
            <a:r>
              <a:rPr lang="ar-EG" sz="8800" b="1" dirty="0" smtClean="0"/>
              <a:t> المجد </a:t>
            </a:r>
            <a:r>
              <a:rPr lang="ar-EG" sz="8800" b="1" dirty="0" err="1" smtClean="0"/>
              <a:t>لك</a:t>
            </a:r>
            <a:r>
              <a:rPr lang="ar-EG" sz="8800" b="1" dirty="0" smtClean="0"/>
              <a:t> </a:t>
            </a:r>
          </a:p>
          <a:p>
            <a:pPr algn="ctr" rtl="1"/>
            <a:r>
              <a:rPr lang="ar-EG" sz="8800" b="1" dirty="0" smtClean="0"/>
              <a:t>يا ربي يسوع المسيح</a:t>
            </a: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76199" y="762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(4)</a:t>
            </a:r>
          </a:p>
          <a:p>
            <a:pPr algn="ctr" rtl="1"/>
            <a:r>
              <a:rPr lang="ar-EG" sz="8000" b="1" dirty="0" smtClean="0"/>
              <a:t>  </a:t>
            </a:r>
            <a:r>
              <a:rPr lang="ar-EG" sz="8000" b="1" dirty="0" err="1" smtClean="0"/>
              <a:t>ده</a:t>
            </a:r>
            <a:r>
              <a:rPr lang="ar-EG" sz="8000" b="1" dirty="0" smtClean="0"/>
              <a:t> الراعي </a:t>
            </a:r>
            <a:r>
              <a:rPr lang="ar-EG" sz="8000" b="1" dirty="0" err="1" smtClean="0"/>
              <a:t>إللي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بيسأل</a:t>
            </a:r>
            <a:r>
              <a:rPr lang="ar-EG" sz="8000" b="1" dirty="0" smtClean="0"/>
              <a:t> فينا    </a:t>
            </a:r>
          </a:p>
          <a:p>
            <a:pPr algn="ctr" rtl="1"/>
            <a:r>
              <a:rPr lang="ar-EG" sz="8000" b="1" dirty="0" smtClean="0"/>
              <a:t>مبشر المساكين</a:t>
            </a:r>
          </a:p>
          <a:p>
            <a:pPr algn="ctr" rtl="1"/>
            <a:r>
              <a:rPr lang="ar-EG" sz="8000" b="1" dirty="0" smtClean="0"/>
              <a:t>  يشفي </a:t>
            </a:r>
            <a:r>
              <a:rPr lang="ar-EG" sz="8000" b="1" dirty="0" err="1" smtClean="0"/>
              <a:t>إللي</a:t>
            </a:r>
            <a:r>
              <a:rPr lang="ar-EG" sz="8000" b="1" dirty="0" smtClean="0"/>
              <a:t> انكسرت قلوبهم    </a:t>
            </a:r>
          </a:p>
          <a:p>
            <a:pPr algn="ctr" rtl="1"/>
            <a:r>
              <a:rPr lang="ar-EG" sz="8000" b="1" dirty="0" smtClean="0"/>
              <a:t>ويرد </a:t>
            </a:r>
            <a:r>
              <a:rPr lang="ar-EG" sz="8000" b="1" dirty="0" err="1" smtClean="0"/>
              <a:t>التايهين</a:t>
            </a: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582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+ المجد </a:t>
            </a:r>
            <a:r>
              <a:rPr lang="ar-EG" sz="8800" b="1" dirty="0" err="1" smtClean="0"/>
              <a:t>لك</a:t>
            </a:r>
            <a:r>
              <a:rPr lang="ar-EG" sz="8800" b="1" dirty="0" smtClean="0"/>
              <a:t> </a:t>
            </a:r>
          </a:p>
          <a:p>
            <a:pPr algn="ctr" rtl="1"/>
            <a:r>
              <a:rPr lang="ar-EG" sz="8800" b="1" dirty="0" smtClean="0"/>
              <a:t>يا محب البشر   </a:t>
            </a:r>
          </a:p>
          <a:p>
            <a:pPr algn="ctr" rtl="1"/>
            <a:r>
              <a:rPr lang="ar-EG" sz="8800" b="1" dirty="0" smtClean="0"/>
              <a:t> المجد </a:t>
            </a:r>
            <a:r>
              <a:rPr lang="ar-EG" sz="8800" b="1" dirty="0" err="1" smtClean="0"/>
              <a:t>لك</a:t>
            </a:r>
            <a:r>
              <a:rPr lang="ar-EG" sz="8800" b="1" dirty="0" smtClean="0"/>
              <a:t> </a:t>
            </a:r>
          </a:p>
          <a:p>
            <a:pPr algn="ctr" rtl="1"/>
            <a:r>
              <a:rPr lang="ar-EG" sz="8800" b="1" dirty="0" smtClean="0"/>
              <a:t>يا ربي يسوع المسيح</a:t>
            </a: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1684</TotalTime>
  <Words>524</Words>
  <Application>Microsoft Office PowerPoint</Application>
  <PresentationFormat>عرض على الشاشة (3:4)‏</PresentationFormat>
  <Paragraphs>177</Paragraphs>
  <Slides>42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42</vt:i4>
      </vt:variant>
    </vt:vector>
  </HeadingPairs>
  <TitlesOfParts>
    <vt:vector size="43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  <vt:lpstr>الشريحة 20</vt:lpstr>
      <vt:lpstr>الشريحة 21</vt:lpstr>
      <vt:lpstr>الشريحة 22</vt:lpstr>
      <vt:lpstr>الشريحة 23</vt:lpstr>
      <vt:lpstr>الشريحة 24</vt:lpstr>
      <vt:lpstr>الشريحة 25</vt:lpstr>
      <vt:lpstr>الشريحة 26</vt:lpstr>
      <vt:lpstr>الشريحة 27</vt:lpstr>
      <vt:lpstr>الشريحة 28</vt:lpstr>
      <vt:lpstr>الشريحة 29</vt:lpstr>
      <vt:lpstr>الشريحة 30</vt:lpstr>
      <vt:lpstr>الشريحة 31</vt:lpstr>
      <vt:lpstr>الشريحة 32</vt:lpstr>
      <vt:lpstr>الشريحة 33</vt:lpstr>
      <vt:lpstr>الشريحة 34</vt:lpstr>
      <vt:lpstr>الشريحة 35</vt:lpstr>
      <vt:lpstr>الشريحة 36</vt:lpstr>
      <vt:lpstr>الشريحة 37</vt:lpstr>
      <vt:lpstr>الشريحة 38</vt:lpstr>
      <vt:lpstr>الشريحة 39</vt:lpstr>
      <vt:lpstr>الشريحة 40</vt:lpstr>
      <vt:lpstr>الشريحة 41</vt:lpstr>
      <vt:lpstr>الشريحة 42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200</cp:revision>
  <dcterms:created xsi:type="dcterms:W3CDTF">2021-12-07T14:30:00Z</dcterms:created>
  <dcterms:modified xsi:type="dcterms:W3CDTF">2022-04-19T10:43:17Z</dcterms:modified>
</cp:coreProperties>
</file>