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376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50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/>
            <a:r>
              <a:rPr lang="ar-SA" sz="8000" b="1" dirty="0" smtClean="0">
                <a:latin typeface="Arial" charset="0"/>
              </a:rPr>
              <a:t>المسيح قام</a:t>
            </a:r>
            <a:endParaRPr lang="en-US" sz="8000" b="1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14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SA" sz="8800" b="1" dirty="0" err="1" smtClean="0">
                <a:latin typeface="Arial" charset="0"/>
              </a:rPr>
              <a:t>إخرستوس</a:t>
            </a:r>
            <a:r>
              <a:rPr lang="ar-SA" sz="8800" b="1" dirty="0" smtClean="0">
                <a:latin typeface="Arial" charset="0"/>
              </a:rPr>
              <a:t> آنستي </a:t>
            </a:r>
            <a:endParaRPr lang="en-US" sz="8800" b="1" dirty="0" smtClean="0">
              <a:latin typeface="Arial" charset="0"/>
            </a:endParaRPr>
          </a:p>
          <a:p>
            <a:pPr algn="ctr" rtl="1" eaLnBrk="0" hangingPunct="0"/>
            <a:r>
              <a:rPr lang="ar-SA" sz="8800" b="1" dirty="0" err="1" smtClean="0">
                <a:latin typeface="Arial" charset="0"/>
              </a:rPr>
              <a:t>أليثوس</a:t>
            </a:r>
            <a:r>
              <a:rPr lang="ar-SA" sz="8800" b="1" dirty="0" smtClean="0">
                <a:latin typeface="Arial" charset="0"/>
              </a:rPr>
              <a:t> آنستي</a:t>
            </a:r>
            <a:endParaRPr lang="en-US" sz="8800" b="1" dirty="0" smtClean="0">
              <a:latin typeface="Arial" charset="0"/>
            </a:endParaRPr>
          </a:p>
          <a:p>
            <a:pPr algn="ctr" rtl="1" eaLnBrk="0" hangingPunct="0"/>
            <a:r>
              <a:rPr lang="ar-SA" sz="8800" b="1" dirty="0" smtClean="0">
                <a:latin typeface="Arial" charset="0"/>
              </a:rPr>
              <a:t>المسيح قام بالحقيقة قام</a:t>
            </a:r>
            <a:endParaRPr lang="en-US" sz="8800" b="1" dirty="0" smtClean="0">
              <a:latin typeface="Arial" charset="0"/>
            </a:endParaRPr>
          </a:p>
          <a:p>
            <a:pPr algn="ctr" rtl="1" eaLnBrk="0" hangingPunct="0"/>
            <a:endParaRPr lang="en-US" sz="88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14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SA" sz="8800" b="1" dirty="0" err="1" smtClean="0">
                <a:latin typeface="Arial" charset="0"/>
              </a:rPr>
              <a:t>إخرستوس</a:t>
            </a:r>
            <a:r>
              <a:rPr lang="ar-SA" sz="8800" b="1" dirty="0" smtClean="0">
                <a:latin typeface="Arial" charset="0"/>
              </a:rPr>
              <a:t> آنستي </a:t>
            </a:r>
            <a:endParaRPr lang="en-US" sz="8800" b="1" dirty="0" smtClean="0">
              <a:latin typeface="Arial" charset="0"/>
            </a:endParaRPr>
          </a:p>
          <a:p>
            <a:pPr algn="ctr" rtl="1" eaLnBrk="0" hangingPunct="0"/>
            <a:r>
              <a:rPr lang="ar-SA" sz="8800" b="1" dirty="0" err="1" smtClean="0">
                <a:latin typeface="Arial" charset="0"/>
              </a:rPr>
              <a:t>أليثوس</a:t>
            </a:r>
            <a:r>
              <a:rPr lang="ar-SA" sz="8800" b="1" dirty="0" smtClean="0">
                <a:latin typeface="Arial" charset="0"/>
              </a:rPr>
              <a:t> آنستي</a:t>
            </a:r>
            <a:endParaRPr lang="en-US" sz="8800" b="1" dirty="0" smtClean="0">
              <a:latin typeface="Arial" charset="0"/>
            </a:endParaRPr>
          </a:p>
          <a:p>
            <a:pPr algn="ctr" rtl="1" eaLnBrk="0" hangingPunct="0"/>
            <a:r>
              <a:rPr lang="ar-SA" sz="8800" b="1" dirty="0" smtClean="0">
                <a:latin typeface="Arial" charset="0"/>
              </a:rPr>
              <a:t>المسيح قام بالحقيقة قام</a:t>
            </a:r>
            <a:endParaRPr lang="en-US" sz="8800" b="1" dirty="0" smtClean="0">
              <a:latin typeface="Arial" charset="0"/>
            </a:endParaRPr>
          </a:p>
          <a:p>
            <a:pPr algn="ctr" rtl="1" eaLnBrk="0" hangingPunct="0"/>
            <a:endParaRPr lang="en-US" sz="88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34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defRPr/>
            </a:pPr>
            <a:r>
              <a:rPr lang="ar-SA" sz="8800" b="1" dirty="0" smtClean="0">
                <a:latin typeface="Arial" charset="0"/>
              </a:rPr>
              <a:t>حمل أحزاننا</a:t>
            </a:r>
            <a:endParaRPr lang="en-US" sz="8800" b="1" dirty="0" smtClean="0">
              <a:latin typeface="Arial" charset="0"/>
            </a:endParaRPr>
          </a:p>
          <a:p>
            <a:pPr algn="ctr" rtl="1" eaLnBrk="0" hangingPunct="0">
              <a:defRPr/>
            </a:pPr>
            <a:r>
              <a:rPr lang="ar-EG" sz="8800" b="1" dirty="0" smtClean="0">
                <a:latin typeface="Arial" charset="0"/>
              </a:rPr>
              <a:t>غفر آثامنا</a:t>
            </a:r>
          </a:p>
          <a:p>
            <a:pPr algn="ctr" rtl="1" eaLnBrk="0" hangingPunct="0">
              <a:defRPr/>
            </a:pPr>
            <a:r>
              <a:rPr lang="ar-EG" sz="8800" b="1" dirty="0" smtClean="0">
                <a:latin typeface="Arial" charset="0"/>
              </a:rPr>
              <a:t>بجلدته الشفاء</a:t>
            </a:r>
          </a:p>
          <a:p>
            <a:pPr algn="ctr" rtl="1" eaLnBrk="0" hangingPunct="0">
              <a:defRPr/>
            </a:pPr>
            <a:r>
              <a:rPr lang="ar-EG" sz="8800" b="1" dirty="0" smtClean="0">
                <a:latin typeface="Arial" charset="0"/>
              </a:rPr>
              <a:t>وهو نبع السلام</a:t>
            </a:r>
            <a:endParaRPr lang="en-US" sz="88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14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SA" sz="8800" b="1" dirty="0" err="1" smtClean="0">
                <a:latin typeface="Arial" charset="0"/>
              </a:rPr>
              <a:t>إخرستوس</a:t>
            </a:r>
            <a:r>
              <a:rPr lang="ar-SA" sz="8800" b="1" dirty="0" smtClean="0">
                <a:latin typeface="Arial" charset="0"/>
              </a:rPr>
              <a:t> آنستي </a:t>
            </a:r>
            <a:endParaRPr lang="en-US" sz="8800" b="1" dirty="0" smtClean="0">
              <a:latin typeface="Arial" charset="0"/>
            </a:endParaRPr>
          </a:p>
          <a:p>
            <a:pPr algn="ctr" rtl="1" eaLnBrk="0" hangingPunct="0"/>
            <a:r>
              <a:rPr lang="ar-SA" sz="8800" b="1" dirty="0" err="1" smtClean="0">
                <a:latin typeface="Arial" charset="0"/>
              </a:rPr>
              <a:t>أليثوس</a:t>
            </a:r>
            <a:r>
              <a:rPr lang="ar-SA" sz="8800" b="1" dirty="0" smtClean="0">
                <a:latin typeface="Arial" charset="0"/>
              </a:rPr>
              <a:t> آنستي</a:t>
            </a:r>
            <a:endParaRPr lang="en-US" sz="8800" b="1" dirty="0" smtClean="0">
              <a:latin typeface="Arial" charset="0"/>
            </a:endParaRPr>
          </a:p>
          <a:p>
            <a:pPr algn="ctr" rtl="1" eaLnBrk="0" hangingPunct="0"/>
            <a:r>
              <a:rPr lang="ar-SA" sz="8800" b="1" dirty="0" smtClean="0">
                <a:latin typeface="Arial" charset="0"/>
              </a:rPr>
              <a:t>المسيح قام بالحقيقة قام</a:t>
            </a:r>
            <a:endParaRPr lang="en-US" sz="8800" b="1" dirty="0" smtClean="0">
              <a:latin typeface="Arial" charset="0"/>
            </a:endParaRPr>
          </a:p>
          <a:p>
            <a:pPr algn="ctr" rtl="1" eaLnBrk="0" hangingPunct="0"/>
            <a:endParaRPr lang="en-US" sz="88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34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defRPr/>
            </a:pPr>
            <a:r>
              <a:rPr lang="ar-SA" sz="8800" b="1" dirty="0" smtClean="0">
                <a:latin typeface="Arial" charset="0"/>
              </a:rPr>
              <a:t>شوكة الموت كسر </a:t>
            </a:r>
            <a:r>
              <a:rPr lang="ar-EG" sz="8800" b="1" dirty="0" smtClean="0">
                <a:latin typeface="Arial" charset="0"/>
              </a:rPr>
              <a:t/>
            </a:r>
            <a:br>
              <a:rPr lang="ar-EG" sz="8800" b="1" dirty="0" smtClean="0">
                <a:latin typeface="Arial" charset="0"/>
              </a:rPr>
            </a:br>
            <a:r>
              <a:rPr lang="ar-SA" sz="8800" b="1" dirty="0" smtClean="0">
                <a:latin typeface="Arial" charset="0"/>
              </a:rPr>
              <a:t>لما قام وانتصر</a:t>
            </a:r>
            <a:endParaRPr lang="ar-EG" sz="8800" b="1" dirty="0" smtClean="0">
              <a:latin typeface="Arial" charset="0"/>
            </a:endParaRPr>
          </a:p>
          <a:p>
            <a:pPr algn="ctr" rtl="1" eaLnBrk="0" hangingPunct="0">
              <a:defRPr/>
            </a:pPr>
            <a:r>
              <a:rPr lang="ar-EG" sz="8800" b="1" dirty="0" smtClean="0">
                <a:latin typeface="Arial" charset="0"/>
              </a:rPr>
              <a:t>وأنار الطريق </a:t>
            </a:r>
          </a:p>
          <a:p>
            <a:pPr algn="ctr" rtl="1" eaLnBrk="0" hangingPunct="0">
              <a:defRPr/>
            </a:pPr>
            <a:r>
              <a:rPr lang="ar-EG" sz="8800" b="1" dirty="0" smtClean="0">
                <a:latin typeface="Arial" charset="0"/>
              </a:rPr>
              <a:t>وأزال الظلام</a:t>
            </a:r>
            <a:endParaRPr lang="en-US" sz="88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14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SA" sz="8800" b="1" dirty="0" err="1" smtClean="0">
                <a:latin typeface="Arial" charset="0"/>
              </a:rPr>
              <a:t>إخرستوس</a:t>
            </a:r>
            <a:r>
              <a:rPr lang="ar-SA" sz="8800" b="1" dirty="0" smtClean="0">
                <a:latin typeface="Arial" charset="0"/>
              </a:rPr>
              <a:t> آنستي </a:t>
            </a:r>
            <a:endParaRPr lang="en-US" sz="8800" b="1" dirty="0" smtClean="0">
              <a:latin typeface="Arial" charset="0"/>
            </a:endParaRPr>
          </a:p>
          <a:p>
            <a:pPr algn="ctr" rtl="1" eaLnBrk="0" hangingPunct="0"/>
            <a:r>
              <a:rPr lang="ar-SA" sz="8800" b="1" dirty="0" err="1" smtClean="0">
                <a:latin typeface="Arial" charset="0"/>
              </a:rPr>
              <a:t>أليثوس</a:t>
            </a:r>
            <a:r>
              <a:rPr lang="ar-SA" sz="8800" b="1" dirty="0" smtClean="0">
                <a:latin typeface="Arial" charset="0"/>
              </a:rPr>
              <a:t> آنستي</a:t>
            </a:r>
            <a:endParaRPr lang="en-US" sz="8800" b="1" dirty="0" smtClean="0">
              <a:latin typeface="Arial" charset="0"/>
            </a:endParaRPr>
          </a:p>
          <a:p>
            <a:pPr algn="ctr" rtl="1" eaLnBrk="0" hangingPunct="0"/>
            <a:r>
              <a:rPr lang="ar-SA" sz="8800" b="1" dirty="0" smtClean="0">
                <a:latin typeface="Arial" charset="0"/>
              </a:rPr>
              <a:t>المسيح قام بالحقيقة قام</a:t>
            </a:r>
            <a:endParaRPr lang="en-US" sz="8800" b="1" dirty="0" smtClean="0">
              <a:latin typeface="Arial" charset="0"/>
            </a:endParaRPr>
          </a:p>
          <a:p>
            <a:pPr algn="ctr" rtl="1" eaLnBrk="0" hangingPunct="0"/>
            <a:endParaRPr lang="en-US" sz="88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34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defRPr/>
            </a:pPr>
            <a:r>
              <a:rPr lang="ar-SA" sz="8800" b="1" dirty="0" smtClean="0">
                <a:latin typeface="Arial" charset="0"/>
              </a:rPr>
              <a:t>لو كان صليُبك </a:t>
            </a:r>
            <a:endParaRPr lang="ar-EG" sz="8800" b="1" dirty="0" smtClean="0">
              <a:latin typeface="Arial" charset="0"/>
            </a:endParaRPr>
          </a:p>
          <a:p>
            <a:pPr algn="ctr" rtl="1" eaLnBrk="0" hangingPunct="0">
              <a:defRPr/>
            </a:pPr>
            <a:r>
              <a:rPr lang="ar-SA" sz="8800" b="1" dirty="0" smtClean="0">
                <a:latin typeface="Arial" charset="0"/>
              </a:rPr>
              <a:t>أنهى قصةَ حُبِكَ</a:t>
            </a:r>
            <a:endParaRPr lang="ar-EG" sz="8800" b="1" dirty="0" smtClean="0">
              <a:latin typeface="Arial" charset="0"/>
            </a:endParaRPr>
          </a:p>
          <a:p>
            <a:pPr algn="ctr" rtl="1" eaLnBrk="0" hangingPunct="0">
              <a:defRPr/>
            </a:pPr>
            <a:r>
              <a:rPr lang="ar-SA" sz="8800" b="1" dirty="0" smtClean="0">
                <a:latin typeface="Arial" charset="0"/>
              </a:rPr>
              <a:t>لما كنت الآن حياً </a:t>
            </a:r>
            <a:endParaRPr lang="ar-EG" sz="8800" b="1" dirty="0" smtClean="0">
              <a:latin typeface="Arial" charset="0"/>
            </a:endParaRPr>
          </a:p>
          <a:p>
            <a:pPr algn="ctr" rtl="1" eaLnBrk="0" hangingPunct="0">
              <a:defRPr/>
            </a:pPr>
            <a:r>
              <a:rPr lang="ar-SA" sz="8800" b="1" dirty="0" smtClean="0">
                <a:latin typeface="Arial" charset="0"/>
              </a:rPr>
              <a:t>أهتف المسيح قام</a:t>
            </a:r>
            <a:endParaRPr lang="en-US" sz="88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14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SA" sz="8800" b="1" dirty="0" err="1" smtClean="0">
                <a:latin typeface="Arial" charset="0"/>
              </a:rPr>
              <a:t>إخرستوس</a:t>
            </a:r>
            <a:r>
              <a:rPr lang="ar-SA" sz="8800" b="1" dirty="0" smtClean="0">
                <a:latin typeface="Arial" charset="0"/>
              </a:rPr>
              <a:t> آنستي </a:t>
            </a:r>
            <a:endParaRPr lang="en-US" sz="8800" b="1" dirty="0" smtClean="0">
              <a:latin typeface="Arial" charset="0"/>
            </a:endParaRPr>
          </a:p>
          <a:p>
            <a:pPr algn="ctr" rtl="1" eaLnBrk="0" hangingPunct="0"/>
            <a:r>
              <a:rPr lang="ar-SA" sz="8800" b="1" dirty="0" err="1" smtClean="0">
                <a:latin typeface="Arial" charset="0"/>
              </a:rPr>
              <a:t>أليثوس</a:t>
            </a:r>
            <a:r>
              <a:rPr lang="ar-SA" sz="8800" b="1" dirty="0" smtClean="0">
                <a:latin typeface="Arial" charset="0"/>
              </a:rPr>
              <a:t> آنستي</a:t>
            </a:r>
            <a:endParaRPr lang="en-US" sz="8800" b="1" dirty="0" smtClean="0">
              <a:latin typeface="Arial" charset="0"/>
            </a:endParaRPr>
          </a:p>
          <a:p>
            <a:pPr algn="ctr" rtl="1" eaLnBrk="0" hangingPunct="0"/>
            <a:r>
              <a:rPr lang="ar-SA" sz="8800" b="1" dirty="0" smtClean="0">
                <a:latin typeface="Arial" charset="0"/>
              </a:rPr>
              <a:t>المسيح قام بالحقيقة قام</a:t>
            </a:r>
            <a:endParaRPr lang="en-US" sz="8800" b="1" dirty="0" smtClean="0">
              <a:latin typeface="Arial" charset="0"/>
            </a:endParaRPr>
          </a:p>
          <a:p>
            <a:pPr algn="ctr" rtl="1" eaLnBrk="0" hangingPunct="0"/>
            <a:endParaRPr lang="en-US" sz="88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34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defRPr/>
            </a:pPr>
            <a:r>
              <a:rPr lang="ar-SA" sz="8800" b="1" dirty="0" smtClean="0">
                <a:latin typeface="Arial" charset="0"/>
              </a:rPr>
              <a:t>كيف لي أن أمكث </a:t>
            </a:r>
            <a:endParaRPr lang="ar-EG" sz="8800" b="1" dirty="0" smtClean="0">
              <a:latin typeface="Arial" charset="0"/>
            </a:endParaRPr>
          </a:p>
          <a:p>
            <a:pPr algn="ctr" rtl="1" eaLnBrk="0" hangingPunct="0">
              <a:defRPr/>
            </a:pPr>
            <a:r>
              <a:rPr lang="ar-SA" sz="8800" b="1" dirty="0" smtClean="0">
                <a:latin typeface="Arial" charset="0"/>
              </a:rPr>
              <a:t>بائساً في </a:t>
            </a:r>
            <a:r>
              <a:rPr lang="ar-SA" sz="8800" b="1" dirty="0" err="1" smtClean="0">
                <a:latin typeface="Arial" charset="0"/>
              </a:rPr>
              <a:t>الجلجثة</a:t>
            </a:r>
            <a:endParaRPr lang="ar-EG" sz="8800" b="1" dirty="0" smtClean="0">
              <a:latin typeface="Arial" charset="0"/>
            </a:endParaRPr>
          </a:p>
          <a:p>
            <a:pPr algn="ctr" rtl="1" eaLnBrk="0" hangingPunct="0">
              <a:defRPr/>
            </a:pPr>
            <a:r>
              <a:rPr lang="ar-EG" sz="8800" b="1" dirty="0" smtClean="0">
                <a:latin typeface="Arial" charset="0"/>
              </a:rPr>
              <a:t>وشمس الرجاء لاحت </a:t>
            </a:r>
          </a:p>
          <a:p>
            <a:pPr algn="ctr" rtl="1" eaLnBrk="0" hangingPunct="0">
              <a:defRPr/>
            </a:pPr>
            <a:r>
              <a:rPr lang="ar-EG" sz="8800" b="1" dirty="0" smtClean="0">
                <a:latin typeface="Arial" charset="0"/>
              </a:rPr>
              <a:t>والرب المسيح قام</a:t>
            </a:r>
            <a:endParaRPr lang="en-US" sz="88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1674</TotalTime>
  <Words>81</Words>
  <Application>Microsoft Office PowerPoint</Application>
  <PresentationFormat>عرض على الشاشة (3:4)‏</PresentationFormat>
  <Paragraphs>32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197</cp:revision>
  <dcterms:created xsi:type="dcterms:W3CDTF">2021-12-07T14:30:00Z</dcterms:created>
  <dcterms:modified xsi:type="dcterms:W3CDTF">2022-04-19T12:22:26Z</dcterms:modified>
</cp:coreProperties>
</file>