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8" r:id="rId4"/>
    <p:sldId id="299" r:id="rId5"/>
    <p:sldId id="305" r:id="rId6"/>
    <p:sldId id="301" r:id="rId7"/>
    <p:sldId id="3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620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7200" b="1" dirty="0" smtClean="0"/>
              <a:t>إن افْتَخَرْتُ </a:t>
            </a:r>
            <a:r>
              <a:rPr lang="ar-EG" altLang="zh-CN" sz="7200" b="1" dirty="0" smtClean="0"/>
              <a:t>فالربُّ </a:t>
            </a:r>
            <a:r>
              <a:rPr lang="ar-EG" altLang="zh-CN" sz="7200" b="1" dirty="0" smtClean="0"/>
              <a:t>فَخري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1-</a:t>
            </a:r>
            <a:r>
              <a:rPr lang="ar-EG" altLang="zh-CN" sz="8800" b="1" dirty="0" smtClean="0"/>
              <a:t>(إن </a:t>
            </a:r>
            <a:r>
              <a:rPr lang="ar-EG" altLang="zh-CN" sz="8800" b="1" dirty="0" smtClean="0"/>
              <a:t>افْتَخَرْتُ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فالربُّ </a:t>
            </a:r>
            <a:r>
              <a:rPr lang="ar-EG" altLang="zh-CN" sz="8800" b="1" dirty="0" smtClean="0"/>
              <a:t>فَخري  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عِزِّي </a:t>
            </a:r>
            <a:r>
              <a:rPr lang="ar-EG" altLang="zh-CN" sz="8800" b="1" dirty="0" smtClean="0"/>
              <a:t>ونصري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 في </a:t>
            </a:r>
            <a:r>
              <a:rPr lang="ar-EG" altLang="zh-CN" sz="8800" b="1" dirty="0" smtClean="0"/>
              <a:t>كلِّ </a:t>
            </a:r>
            <a:r>
              <a:rPr lang="ar-EG" altLang="zh-CN" sz="8800" b="1" dirty="0" smtClean="0"/>
              <a:t>ضِيق)2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3788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altLang="zh-CN" sz="8000" b="1" dirty="0" smtClean="0"/>
              <a:t> ربي </a:t>
            </a:r>
            <a:r>
              <a:rPr lang="ar-EG" altLang="zh-CN" sz="8000" b="1" dirty="0" smtClean="0"/>
              <a:t>راعي </a:t>
            </a:r>
            <a:r>
              <a:rPr lang="ar-EG" altLang="zh-CN" sz="8000" b="1" dirty="0" smtClean="0"/>
              <a:t>وسندي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altLang="zh-CN" sz="8000" b="1" dirty="0" smtClean="0"/>
              <a:t>	(</a:t>
            </a:r>
            <a:r>
              <a:rPr lang="ar-EG" altLang="zh-CN" sz="8000" b="1" dirty="0" err="1" smtClean="0"/>
              <a:t>متكلي</a:t>
            </a:r>
            <a:r>
              <a:rPr lang="ar-EG" altLang="zh-CN" sz="8000" b="1" dirty="0" smtClean="0"/>
              <a:t> ونِعْمَ </a:t>
            </a:r>
            <a:r>
              <a:rPr lang="ar-EG" altLang="zh-CN" sz="8000" b="1" dirty="0" smtClean="0"/>
              <a:t>الصديق)3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9102"/>
            <a:ext cx="9982199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2-</a:t>
            </a:r>
            <a:r>
              <a:rPr lang="ar-EG" altLang="zh-CN" sz="8800" b="1" dirty="0" smtClean="0"/>
              <a:t>(إن فرحتُ 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8800" b="1" dirty="0" err="1" smtClean="0"/>
              <a:t>فبه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قوتــي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8800" b="1" dirty="0" smtClean="0"/>
              <a:t> يُنعِشُ </a:t>
            </a:r>
            <a:r>
              <a:rPr lang="ar-EG" altLang="zh-CN" sz="8800" b="1" dirty="0" smtClean="0"/>
              <a:t>نَفسي </a:t>
            </a:r>
            <a:endParaRPr lang="ar-EG" altLang="zh-CN" sz="8800" b="1" dirty="0" smtClean="0"/>
          </a:p>
          <a:p>
            <a:pPr algn="ctr" rtl="1">
              <a:spcBef>
                <a:spcPts val="1800"/>
              </a:spcBef>
            </a:pPr>
            <a:r>
              <a:rPr lang="ar-EG" altLang="zh-CN" sz="8800" b="1" dirty="0" smtClean="0"/>
              <a:t>    طولَ الطريـق)2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3788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altLang="zh-CN" sz="8000" b="1" dirty="0" smtClean="0"/>
              <a:t> ربي </a:t>
            </a:r>
            <a:r>
              <a:rPr lang="ar-EG" altLang="zh-CN" sz="8000" b="1" dirty="0" smtClean="0"/>
              <a:t>راعي </a:t>
            </a:r>
            <a:r>
              <a:rPr lang="ar-EG" altLang="zh-CN" sz="8000" b="1" dirty="0" smtClean="0"/>
              <a:t>وسندي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altLang="zh-CN" sz="8000" b="1" dirty="0" smtClean="0"/>
              <a:t>	(</a:t>
            </a:r>
            <a:r>
              <a:rPr lang="ar-EG" altLang="zh-CN" sz="8000" b="1" dirty="0" err="1" smtClean="0"/>
              <a:t>متكلي</a:t>
            </a:r>
            <a:r>
              <a:rPr lang="ar-EG" altLang="zh-CN" sz="8000" b="1" dirty="0" smtClean="0"/>
              <a:t> ونِعْمَ </a:t>
            </a:r>
            <a:r>
              <a:rPr lang="ar-EG" altLang="zh-CN" sz="8000" b="1" dirty="0" smtClean="0"/>
              <a:t>الصديق)3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3-</a:t>
            </a:r>
            <a:r>
              <a:rPr lang="ar-EG" altLang="zh-CN" sz="8800" b="1" dirty="0" smtClean="0"/>
              <a:t>(إن </a:t>
            </a:r>
            <a:r>
              <a:rPr lang="ar-EG" altLang="zh-CN" sz="8800" b="1" dirty="0" smtClean="0"/>
              <a:t>ألقيتُ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  للربِّ </a:t>
            </a:r>
            <a:r>
              <a:rPr lang="ar-EG" altLang="zh-CN" sz="8800" b="1" dirty="0" smtClean="0"/>
              <a:t>هَمِّــي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err="1" smtClean="0"/>
              <a:t>يَعولُنِـــــــي</a:t>
            </a:r>
            <a:r>
              <a:rPr lang="ar-EG" altLang="zh-CN" sz="8800" b="1" dirty="0" smtClean="0"/>
              <a:t> </a:t>
            </a:r>
          </a:p>
          <a:p>
            <a:pPr algn="ctr" rtl="1"/>
            <a:r>
              <a:rPr lang="ar-EG" altLang="zh-CN" sz="8800" b="1" dirty="0" smtClean="0"/>
              <a:t>    </a:t>
            </a:r>
            <a:r>
              <a:rPr lang="ar-EG" altLang="zh-CN" sz="8800" b="1" dirty="0" err="1" smtClean="0"/>
              <a:t>وبِيَّ</a:t>
            </a:r>
            <a:r>
              <a:rPr lang="ar-EG" altLang="zh-CN" sz="8800" b="1" dirty="0" smtClean="0"/>
              <a:t> رفيـــــق)2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3788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altLang="zh-CN" sz="8000" b="1" dirty="0" smtClean="0"/>
              <a:t> ربي </a:t>
            </a:r>
            <a:r>
              <a:rPr lang="ar-EG" altLang="zh-CN" sz="8000" b="1" dirty="0" smtClean="0"/>
              <a:t>راعي </a:t>
            </a:r>
            <a:r>
              <a:rPr lang="ar-EG" altLang="zh-CN" sz="8000" b="1" dirty="0" smtClean="0"/>
              <a:t>وسندي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altLang="zh-CN" sz="8000" b="1" dirty="0" smtClean="0"/>
              <a:t>	(</a:t>
            </a:r>
            <a:r>
              <a:rPr lang="ar-EG" altLang="zh-CN" sz="8000" b="1" dirty="0" err="1" smtClean="0"/>
              <a:t>متكلي</a:t>
            </a:r>
            <a:r>
              <a:rPr lang="ar-EG" altLang="zh-CN" sz="8000" b="1" dirty="0" smtClean="0"/>
              <a:t> ونِعْمَ </a:t>
            </a:r>
            <a:r>
              <a:rPr lang="ar-EG" altLang="zh-CN" sz="8000" b="1" dirty="0" smtClean="0"/>
              <a:t>الصديق)3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</TotalTime>
  <Words>50</Words>
  <Application>Microsoft Office PowerPoint</Application>
  <PresentationFormat>عرض على الشاشة (3:4)‏</PresentationFormat>
  <Paragraphs>20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179</cp:revision>
  <dcterms:created xsi:type="dcterms:W3CDTF">2021-12-07T14:30:00Z</dcterms:created>
  <dcterms:modified xsi:type="dcterms:W3CDTF">2022-04-09T09:29:32Z</dcterms:modified>
</cp:coreProperties>
</file>