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51" r:id="rId5"/>
    <p:sldId id="352" r:id="rId6"/>
    <p:sldId id="340" r:id="rId7"/>
    <p:sldId id="35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1"/>
            <p14:sldId id="352"/>
            <p14:sldId id="340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9" d="100"/>
          <a:sy n="79" d="100"/>
        </p:scale>
        <p:origin x="336" y="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204252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أنا ما بعيش إلا معاك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4681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6600" b="1" dirty="0"/>
              <a:t>1-</a:t>
            </a:r>
          </a:p>
          <a:p>
            <a:pPr algn="ctr" rtl="1"/>
            <a:r>
              <a:rPr lang="ar-EG" altLang="zh-CN" sz="6600" b="1" dirty="0"/>
              <a:t>(أنا ما بعيش إلا معاك</a:t>
            </a:r>
          </a:p>
          <a:p>
            <a:pPr algn="ctr" rtl="1"/>
            <a:r>
              <a:rPr lang="ar-EG" altLang="zh-CN" sz="6600" b="1" dirty="0"/>
              <a:t>أنا ما </a:t>
            </a:r>
            <a:r>
              <a:rPr lang="ar-EG" altLang="zh-CN" sz="6600" b="1" dirty="0" err="1"/>
              <a:t>حأكون</a:t>
            </a:r>
            <a:r>
              <a:rPr lang="ar-EG" altLang="zh-CN" sz="6600" b="1" dirty="0"/>
              <a:t> إلا ليك</a:t>
            </a:r>
          </a:p>
          <a:p>
            <a:pPr algn="ctr" rtl="1"/>
            <a:r>
              <a:rPr lang="ar-EG" altLang="zh-CN" sz="6600" b="1" dirty="0"/>
              <a:t>حياتي ديمة مغروسة فيك</a:t>
            </a:r>
          </a:p>
          <a:p>
            <a:pPr algn="ctr" rtl="1"/>
            <a:r>
              <a:rPr lang="ar-EG" altLang="zh-CN" sz="6600" b="1" dirty="0"/>
              <a:t>أملي الوحيد ورجائي فيك )2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(أسرع تعال يا يسوع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إنت</a:t>
            </a:r>
            <a:r>
              <a:rPr lang="ar-EG" altLang="zh-CN" sz="7200" b="1" dirty="0">
                <a:solidFill>
                  <a:srgbClr val="003300"/>
                </a:solidFill>
              </a:rPr>
              <a:t> حياتي بحنانك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أمســـــح دمعتــي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وريـح لـي بالــي)2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2-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(أنا ما بسير في طريق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مع </a:t>
            </a:r>
            <a:r>
              <a:rPr lang="ar-EG" sz="7200" b="1" dirty="0" err="1">
                <a:latin typeface="Times New Roman" pitchFamily="18" charset="0"/>
              </a:rPr>
              <a:t>الخطاة</a:t>
            </a:r>
            <a:r>
              <a:rPr lang="ar-EG" sz="7200" b="1" dirty="0">
                <a:latin typeface="Times New Roman" pitchFamily="18" charset="0"/>
              </a:rPr>
              <a:t> والاساء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خلاص حياتي لك يا يسوع</a:t>
            </a:r>
          </a:p>
          <a:p>
            <a:pPr algn="ctr" rtl="1"/>
            <a:r>
              <a:rPr lang="ar-EG" sz="7200" b="1" dirty="0">
                <a:latin typeface="Times New Roman" pitchFamily="18" charset="0"/>
              </a:rPr>
              <a:t>لون قليبي كما تشاء)2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(أسرع تعال يا يسوع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إنت</a:t>
            </a:r>
            <a:r>
              <a:rPr lang="ar-EG" altLang="zh-CN" sz="7200" b="1" dirty="0">
                <a:solidFill>
                  <a:srgbClr val="003300"/>
                </a:solidFill>
              </a:rPr>
              <a:t> حياتي بحنانك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أمســـــح دمعتــي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وريـح لـي بالــي)2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791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5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3-</a:t>
            </a:r>
          </a:p>
          <a:p>
            <a:pPr algn="ctr" rtl="1"/>
            <a:r>
              <a:rPr lang="ar-EG" sz="7000" b="1" dirty="0">
                <a:latin typeface="Times New Roman" pitchFamily="18" charset="0"/>
              </a:rPr>
              <a:t>(مهما المشاكل </a:t>
            </a:r>
            <a:r>
              <a:rPr lang="ar-EG" sz="7000" b="1" dirty="0" err="1">
                <a:latin typeface="Times New Roman" pitchFamily="18" charset="0"/>
              </a:rPr>
              <a:t>بتسير</a:t>
            </a:r>
            <a:r>
              <a:rPr lang="ar-EG" sz="7000" b="1" dirty="0">
                <a:latin typeface="Times New Roman" pitchFamily="18" charset="0"/>
              </a:rPr>
              <a:t> ورأي</a:t>
            </a:r>
          </a:p>
          <a:p>
            <a:pPr algn="ctr" rtl="1"/>
            <a:r>
              <a:rPr lang="ar-EG" sz="7000" b="1" dirty="0">
                <a:latin typeface="Times New Roman" pitchFamily="18" charset="0"/>
              </a:rPr>
              <a:t>أنا قلبي واثق ما بخاف</a:t>
            </a:r>
          </a:p>
          <a:p>
            <a:pPr algn="ctr" rtl="1"/>
            <a:r>
              <a:rPr lang="ar-EG" sz="7000" b="1" dirty="0" err="1">
                <a:latin typeface="Times New Roman" pitchFamily="18" charset="0"/>
              </a:rPr>
              <a:t>شايل</a:t>
            </a:r>
            <a:r>
              <a:rPr lang="ar-EG" sz="7000" b="1" dirty="0">
                <a:latin typeface="Times New Roman" pitchFamily="18" charset="0"/>
              </a:rPr>
              <a:t> </a:t>
            </a:r>
            <a:r>
              <a:rPr lang="ar-EG" sz="7000" b="1" dirty="0" err="1">
                <a:latin typeface="Times New Roman" pitchFamily="18" charset="0"/>
              </a:rPr>
              <a:t>معاي</a:t>
            </a:r>
            <a:r>
              <a:rPr lang="ar-EG" sz="7000" b="1" dirty="0">
                <a:latin typeface="Times New Roman" pitchFamily="18" charset="0"/>
              </a:rPr>
              <a:t> درع الحروب</a:t>
            </a:r>
          </a:p>
          <a:p>
            <a:pPr algn="ctr" rtl="1"/>
            <a:r>
              <a:rPr lang="ar-EG" sz="7000" b="1" dirty="0">
                <a:latin typeface="Times New Roman" pitchFamily="18" charset="0"/>
              </a:rPr>
              <a:t>مين </a:t>
            </a:r>
            <a:r>
              <a:rPr lang="ar-EG" sz="7000" b="1" dirty="0" err="1">
                <a:latin typeface="Times New Roman" pitchFamily="18" charset="0"/>
              </a:rPr>
              <a:t>تاني</a:t>
            </a:r>
            <a:r>
              <a:rPr lang="ar-EG" sz="7000" b="1" dirty="0">
                <a:latin typeface="Times New Roman" pitchFamily="18" charset="0"/>
              </a:rPr>
              <a:t> كيف يغشاني خوف)2</a:t>
            </a:r>
            <a:endParaRPr lang="en-US" sz="7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(أسرع تعال يا يسوع </a:t>
            </a:r>
          </a:p>
          <a:p>
            <a:pPr algn="ctr" rtl="1"/>
            <a:r>
              <a:rPr lang="ar-EG" altLang="zh-CN" sz="7200" b="1" dirty="0" err="1">
                <a:solidFill>
                  <a:srgbClr val="003300"/>
                </a:solidFill>
              </a:rPr>
              <a:t>إنت</a:t>
            </a:r>
            <a:r>
              <a:rPr lang="ar-EG" altLang="zh-CN" sz="7200" b="1" dirty="0">
                <a:solidFill>
                  <a:srgbClr val="003300"/>
                </a:solidFill>
              </a:rPr>
              <a:t> حياتي بحنانك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أمســـــح دمعتــي </a:t>
            </a:r>
          </a:p>
          <a:p>
            <a:pPr algn="ctr" rtl="1"/>
            <a:r>
              <a:rPr lang="ar-EG" altLang="zh-CN" sz="7200" b="1" dirty="0">
                <a:solidFill>
                  <a:srgbClr val="003300"/>
                </a:solidFill>
              </a:rPr>
              <a:t>وريـح لـي بالــي)2</a:t>
            </a:r>
            <a:endParaRPr lang="en-US" sz="7200" b="1" dirty="0">
              <a:solidFill>
                <a:srgbClr val="0033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883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122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173</cp:revision>
  <dcterms:created xsi:type="dcterms:W3CDTF">2021-12-07T14:30:00Z</dcterms:created>
  <dcterms:modified xsi:type="dcterms:W3CDTF">2024-03-23T08:48:48Z</dcterms:modified>
</cp:coreProperties>
</file>