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74" r:id="rId4"/>
    <p:sldId id="351" r:id="rId5"/>
    <p:sldId id="353" r:id="rId6"/>
    <p:sldId id="340" r:id="rId7"/>
    <p:sldId id="35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204252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err="1" smtClean="0"/>
              <a:t>انا</a:t>
            </a:r>
            <a:r>
              <a:rPr lang="ar-EG" altLang="zh-CN" sz="8000" b="1" dirty="0" smtClean="0"/>
              <a:t> ما بعيش </a:t>
            </a:r>
            <a:r>
              <a:rPr lang="ar-EG" altLang="zh-CN" sz="8000" b="1" dirty="0" err="1" smtClean="0"/>
              <a:t>الا</a:t>
            </a:r>
            <a:r>
              <a:rPr lang="ar-EG" altLang="zh-CN" sz="8000" b="1" dirty="0" smtClean="0"/>
              <a:t> </a:t>
            </a:r>
            <a:r>
              <a:rPr lang="ar-EG" altLang="zh-CN" sz="8000" b="1" dirty="0" err="1" smtClean="0"/>
              <a:t>معاك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err="1" smtClean="0"/>
              <a:t>انا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ما بعيش </a:t>
            </a:r>
            <a:r>
              <a:rPr lang="ar-EG" altLang="zh-CN" sz="8000" b="1" dirty="0" err="1" smtClean="0"/>
              <a:t>الا</a:t>
            </a:r>
            <a:r>
              <a:rPr lang="ar-EG" altLang="zh-CN" sz="8000" b="1" dirty="0" smtClean="0"/>
              <a:t> </a:t>
            </a:r>
            <a:r>
              <a:rPr lang="ar-EG" altLang="zh-CN" sz="8000" b="1" dirty="0" err="1" smtClean="0"/>
              <a:t>معاك</a:t>
            </a:r>
            <a:r>
              <a:rPr lang="ar-EG" altLang="zh-CN" sz="8000" b="1" dirty="0" smtClean="0"/>
              <a:t>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انا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ما حاكون </a:t>
            </a:r>
            <a:r>
              <a:rPr lang="ar-EG" altLang="zh-CN" sz="8000" b="1" dirty="0" err="1" smtClean="0"/>
              <a:t>الا</a:t>
            </a:r>
            <a:r>
              <a:rPr lang="ar-EG" altLang="zh-CN" sz="8000" b="1" dirty="0" smtClean="0"/>
              <a:t> ليك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حياتي </a:t>
            </a:r>
            <a:r>
              <a:rPr lang="ar-EG" altLang="zh-CN" sz="8000" b="1" dirty="0" err="1" smtClean="0"/>
              <a:t>ديمة</a:t>
            </a:r>
            <a:r>
              <a:rPr lang="ar-EG" altLang="zh-CN" sz="8000" b="1" dirty="0" smtClean="0"/>
              <a:t> مغروسة فيك </a:t>
            </a:r>
            <a:endParaRPr lang="ar-EG" altLang="zh-CN" sz="8000" b="1" dirty="0" smtClean="0"/>
          </a:p>
          <a:p>
            <a:pPr algn="ctr" rtl="1"/>
            <a:r>
              <a:rPr lang="ar-EG" altLang="zh-CN" sz="7500" b="1" dirty="0" smtClean="0"/>
              <a:t>أملي </a:t>
            </a:r>
            <a:r>
              <a:rPr lang="ar-EG" altLang="zh-CN" sz="7500" b="1" dirty="0" smtClean="0"/>
              <a:t>الوحيد ورجائي فيك)٢</a:t>
            </a:r>
            <a:endParaRPr lang="en-US" sz="75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(أسرع تعال يا يسوع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انت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حياتي بحنانك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امســـــح دمعتــي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وريـح لـي بالــي)٢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err="1" smtClean="0"/>
              <a:t>انا</a:t>
            </a:r>
            <a:r>
              <a:rPr lang="ar-EG" altLang="zh-CN" sz="8000" b="1" dirty="0" smtClean="0"/>
              <a:t> ما بسير في طريق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مع </a:t>
            </a:r>
            <a:r>
              <a:rPr lang="ar-EG" altLang="zh-CN" sz="8000" b="1" dirty="0" smtClean="0"/>
              <a:t>الخطاة </a:t>
            </a:r>
            <a:r>
              <a:rPr lang="ar-EG" altLang="zh-CN" sz="8000" b="1" dirty="0" smtClean="0"/>
              <a:t>والأساة</a:t>
            </a:r>
          </a:p>
          <a:p>
            <a:pPr algn="ctr" rtl="1"/>
            <a:r>
              <a:rPr lang="ar-EG" altLang="zh-CN" sz="7500" b="1" dirty="0" smtClean="0"/>
              <a:t>خلاص </a:t>
            </a:r>
            <a:r>
              <a:rPr lang="ar-EG" altLang="zh-CN" sz="7500" b="1" dirty="0" smtClean="0"/>
              <a:t>حياتي ليك يا يسوع </a:t>
            </a:r>
            <a:endParaRPr lang="ar-EG" altLang="zh-CN" sz="7500" b="1" dirty="0" smtClean="0"/>
          </a:p>
          <a:p>
            <a:pPr algn="ctr" rtl="1"/>
            <a:r>
              <a:rPr lang="ar-EG" altLang="zh-CN" sz="8000" b="1" dirty="0" smtClean="0"/>
              <a:t>لون </a:t>
            </a:r>
            <a:r>
              <a:rPr lang="ar-EG" altLang="zh-CN" sz="8000" b="1" dirty="0" smtClean="0"/>
              <a:t>قليبي كما تشاء)٢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(أسرع تعال يا يسوع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انت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حياتي بحنانك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امســـــح دمعتــي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وريـح لـي بالــي)٢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98187"/>
            <a:ext cx="9982199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altLang="zh-CN" sz="7200" b="1" dirty="0" smtClean="0"/>
              <a:t>(مهما </a:t>
            </a:r>
            <a:r>
              <a:rPr lang="ar-EG" altLang="zh-CN" sz="7200" b="1" dirty="0" smtClean="0"/>
              <a:t>المشاكل تسير </a:t>
            </a:r>
            <a:r>
              <a:rPr lang="ar-EG" altLang="zh-CN" sz="7200" b="1" dirty="0" err="1" smtClean="0"/>
              <a:t>وراي</a:t>
            </a:r>
            <a:r>
              <a:rPr lang="ar-EG" altLang="zh-CN" sz="7200" b="1" dirty="0" smtClean="0"/>
              <a:t> </a:t>
            </a:r>
            <a:endParaRPr lang="ar-EG" altLang="zh-CN" sz="7200" b="1" dirty="0" smtClean="0"/>
          </a:p>
          <a:p>
            <a:pPr algn="ctr" rtl="1">
              <a:spcBef>
                <a:spcPts val="1800"/>
              </a:spcBef>
            </a:pPr>
            <a:r>
              <a:rPr lang="ar-EG" altLang="zh-CN" sz="7200" b="1" dirty="0" err="1" smtClean="0"/>
              <a:t>انا</a:t>
            </a:r>
            <a:r>
              <a:rPr lang="ar-EG" altLang="zh-CN" sz="7200" b="1" dirty="0" smtClean="0"/>
              <a:t> </a:t>
            </a:r>
            <a:r>
              <a:rPr lang="ar-EG" altLang="zh-CN" sz="7200" b="1" dirty="0" smtClean="0"/>
              <a:t>قلبي واثق ما </a:t>
            </a:r>
            <a:r>
              <a:rPr lang="ar-EG" altLang="zh-CN" sz="7200" b="1" dirty="0" smtClean="0"/>
              <a:t>بخاف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7200" b="1" dirty="0" err="1" smtClean="0"/>
              <a:t>شايل</a:t>
            </a:r>
            <a:r>
              <a:rPr lang="ar-EG" altLang="zh-CN" sz="7200" b="1" dirty="0" smtClean="0"/>
              <a:t> </a:t>
            </a:r>
            <a:r>
              <a:rPr lang="ar-EG" altLang="zh-CN" sz="7200" b="1" dirty="0" err="1" smtClean="0"/>
              <a:t>معاي</a:t>
            </a:r>
            <a:r>
              <a:rPr lang="ar-EG" altLang="zh-CN" sz="7200" b="1" dirty="0" smtClean="0"/>
              <a:t> درع الحروب </a:t>
            </a:r>
            <a:endParaRPr lang="ar-EG" altLang="zh-CN" sz="7200" b="1" dirty="0" smtClean="0"/>
          </a:p>
          <a:p>
            <a:pPr algn="ctr" rtl="1">
              <a:spcBef>
                <a:spcPts val="1800"/>
              </a:spcBef>
            </a:pPr>
            <a:r>
              <a:rPr lang="ar-EG" altLang="zh-CN" sz="7000" b="1" dirty="0" smtClean="0"/>
              <a:t>من </a:t>
            </a:r>
            <a:r>
              <a:rPr lang="ar-EG" altLang="zh-CN" sz="7000" b="1" dirty="0" err="1" smtClean="0"/>
              <a:t>تاني</a:t>
            </a:r>
            <a:r>
              <a:rPr lang="ar-EG" altLang="zh-CN" sz="7000" b="1" dirty="0" smtClean="0"/>
              <a:t> كيف يغشاني </a:t>
            </a:r>
            <a:r>
              <a:rPr lang="ar-EG" altLang="zh-CN" sz="7000" b="1" dirty="0" smtClean="0"/>
              <a:t>خوف)2</a:t>
            </a:r>
            <a:endParaRPr lang="en-US" sz="7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(أسرع تعال يا يسوع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انت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حياتي بحنانك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امســـــح دمعتــي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وريـح لـي بالــي)٢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1478</TotalTime>
  <Words>101</Words>
  <Application>Microsoft Office PowerPoint</Application>
  <PresentationFormat>عرض على الشاشة (3:4)‏</PresentationFormat>
  <Paragraphs>26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172</cp:revision>
  <dcterms:created xsi:type="dcterms:W3CDTF">2021-12-07T14:30:00Z</dcterms:created>
  <dcterms:modified xsi:type="dcterms:W3CDTF">2022-04-07T10:13:18Z</dcterms:modified>
</cp:coreProperties>
</file>