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396" r:id="rId4"/>
    <p:sldId id="395" r:id="rId5"/>
    <p:sldId id="397" r:id="rId6"/>
    <p:sldId id="398" r:id="rId7"/>
    <p:sldId id="399" r:id="rId8"/>
    <p:sldId id="409" r:id="rId9"/>
    <p:sldId id="410" r:id="rId10"/>
    <p:sldId id="403" r:id="rId11"/>
    <p:sldId id="404" r:id="rId12"/>
    <p:sldId id="411" r:id="rId13"/>
    <p:sldId id="412" r:id="rId14"/>
    <p:sldId id="413" r:id="rId15"/>
    <p:sldId id="414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5"/>
            <p14:sldId id="397"/>
            <p14:sldId id="398"/>
            <p14:sldId id="399"/>
            <p14:sldId id="409"/>
            <p14:sldId id="410"/>
            <p14:sldId id="403"/>
            <p14:sldId id="404"/>
            <p14:sldId id="411"/>
            <p14:sldId id="412"/>
            <p14:sldId id="413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60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ايه</a:t>
            </a:r>
            <a:r>
              <a:rPr lang="ar-EG" sz="7200" b="1" dirty="0"/>
              <a:t> في الدنيا يفرح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(حَالَة تسُود عَلى قلبي العَابِد سِيـــــــــــــــــــدِي</a:t>
            </a:r>
            <a:br>
              <a:rPr lang="ar-EG" sz="7200" b="1" dirty="0"/>
            </a:br>
            <a:r>
              <a:rPr lang="ar-EG" sz="7200" b="1" dirty="0"/>
              <a:t>لَمَّا </a:t>
            </a:r>
            <a:r>
              <a:rPr lang="ar-EG" sz="7200" b="1" dirty="0" err="1"/>
              <a:t>بتأسُرنـــــــــــي</a:t>
            </a:r>
            <a:r>
              <a:rPr lang="ar-EG" sz="7200" b="1" dirty="0"/>
              <a:t> بمَرَاحمك سِيـــــــــــــــــــدِي)2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91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وِما أقولها لِمَخلـوق </a:t>
            </a:r>
          </a:p>
          <a:p>
            <a:pPr algn="ctr"/>
            <a:r>
              <a:rPr lang="ar-EG" sz="7200" b="1" dirty="0" err="1"/>
              <a:t>عالأرض</a:t>
            </a:r>
            <a:r>
              <a:rPr lang="ar-EG" sz="7200" b="1" dirty="0"/>
              <a:t> سِيدِي!</a:t>
            </a:r>
            <a:br>
              <a:rPr lang="ar-EG" sz="7200" b="1" dirty="0"/>
            </a:br>
            <a:r>
              <a:rPr lang="ar-EG" sz="7200" b="1" dirty="0"/>
              <a:t>(تاج رَاسِي وِعِزِّي </a:t>
            </a:r>
          </a:p>
          <a:p>
            <a:pPr algn="ctr"/>
            <a:r>
              <a:rPr lang="ar-EG" sz="7200" b="1" dirty="0"/>
              <a:t>إن يَسوع </a:t>
            </a:r>
            <a:r>
              <a:rPr lang="ar-EG" sz="7200" b="1" dirty="0" err="1"/>
              <a:t>دا</a:t>
            </a:r>
            <a:r>
              <a:rPr lang="ar-EG" sz="7200" b="1" dirty="0"/>
              <a:t> سِيدِي)2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03432"/>
            <a:ext cx="998219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3800" b="1" dirty="0">
                <a:solidFill>
                  <a:srgbClr val="003300"/>
                </a:solidFill>
              </a:rPr>
              <a:t>(يا)7 يسوع</a:t>
            </a:r>
            <a:br>
              <a:rPr lang="ar-EG" sz="13800" b="1" dirty="0">
                <a:solidFill>
                  <a:srgbClr val="003300"/>
                </a:solidFill>
              </a:rPr>
            </a:br>
            <a:endParaRPr lang="ar-EG" sz="199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31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(إيه في الدُّنيَــــــا يفَرَّح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عَبدَك ويعَزِّيــــــــــه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غِير الوَقفَة أمَــــــامَك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وتكون رَاضِـي عَلِيه)2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38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 (وأبقَى في كِلمَة </a:t>
            </a:r>
            <a:r>
              <a:rPr lang="ar-EG" sz="7200" b="1" dirty="0" err="1">
                <a:solidFill>
                  <a:srgbClr val="003300"/>
                </a:solidFill>
              </a:rPr>
              <a:t>وصَلوَة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مَسبـي في عَالَم </a:t>
            </a:r>
            <a:r>
              <a:rPr lang="ar-EG" sz="7200" b="1" dirty="0" err="1">
                <a:solidFill>
                  <a:srgbClr val="003300"/>
                </a:solidFill>
              </a:rPr>
              <a:t>تانـــي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فِيه الصُّورَة الحِلــــــوَة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وِالحَقّ الرَّبَّــــانـــــي)2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57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03432"/>
            <a:ext cx="998219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3800" b="1" dirty="0">
                <a:solidFill>
                  <a:srgbClr val="003300"/>
                </a:solidFill>
              </a:rPr>
              <a:t>(يا)7 يسوع</a:t>
            </a:r>
            <a:br>
              <a:rPr lang="ar-EG" sz="13800" b="1" dirty="0">
                <a:solidFill>
                  <a:srgbClr val="003300"/>
                </a:solidFill>
              </a:rPr>
            </a:br>
            <a:endParaRPr lang="ar-EG" sz="199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9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(إيه في الدُّنيَــــــا يفَرَّح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عَبدَك ويعَزِّيــــــــــه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غِير الوَقفَة أمَــــــامَك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وتكون رَاضِـي عَلِيه)2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 (وأبقَى في كِلمَة </a:t>
            </a:r>
            <a:r>
              <a:rPr lang="ar-EG" sz="7200" b="1" dirty="0" err="1">
                <a:solidFill>
                  <a:srgbClr val="003300"/>
                </a:solidFill>
              </a:rPr>
              <a:t>وصَلوَة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مَسبـي في عَالَم </a:t>
            </a:r>
            <a:r>
              <a:rPr lang="ar-EG" sz="7200" b="1" dirty="0" err="1">
                <a:solidFill>
                  <a:srgbClr val="003300"/>
                </a:solidFill>
              </a:rPr>
              <a:t>تانـــي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فِيه الصُّورَة الحِلــــــوَة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وِالحَقّ الرَّبَّــــانـــــي)2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03432"/>
            <a:ext cx="998219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3800" b="1" dirty="0">
                <a:solidFill>
                  <a:srgbClr val="003300"/>
                </a:solidFill>
              </a:rPr>
              <a:t>(يا)7 يسوع</a:t>
            </a:r>
            <a:br>
              <a:rPr lang="ar-EG" sz="13800" b="1" dirty="0">
                <a:solidFill>
                  <a:srgbClr val="003300"/>
                </a:solidFill>
              </a:rPr>
            </a:br>
            <a:endParaRPr lang="ar-EG" sz="199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مِتعَزِّي</a:t>
            </a:r>
            <a:r>
              <a:rPr lang="ar-EG" sz="7200" b="1" dirty="0"/>
              <a:t> ومِتشَّـدِّد بيك</a:t>
            </a:r>
          </a:p>
          <a:p>
            <a:pPr algn="ctr"/>
            <a:r>
              <a:rPr lang="ar-EG" sz="7200" b="1" dirty="0"/>
              <a:t> هَـــــــــــــــــادي</a:t>
            </a:r>
            <a:br>
              <a:rPr lang="ar-EG" sz="7200" b="1" dirty="0"/>
            </a:br>
            <a:r>
              <a:rPr lang="ar-EG" sz="7200" b="1" dirty="0"/>
              <a:t>وفي بَرِّيِّتي سَنَدِي عَلِيك</a:t>
            </a:r>
          </a:p>
          <a:p>
            <a:pPr algn="ctr"/>
            <a:r>
              <a:rPr lang="ar-EG" sz="7200" b="1" dirty="0"/>
              <a:t>     هَــــــــــــــــادي) 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2192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حَتَّى إن كان صُوت الرِّيح </a:t>
            </a:r>
          </a:p>
          <a:p>
            <a:pPr algn="ctr"/>
            <a:r>
              <a:rPr lang="ar-EG" sz="7200" b="1" dirty="0"/>
              <a:t>مُش هَـــــــــــادي</a:t>
            </a:r>
            <a:br>
              <a:rPr lang="ar-EG" sz="7200" b="1" dirty="0"/>
            </a:br>
            <a:r>
              <a:rPr lang="ar-EG" sz="7200" b="1" dirty="0"/>
              <a:t>(هادِّي وداني لِصُـــــوتك </a:t>
            </a:r>
          </a:p>
          <a:p>
            <a:pPr algn="ctr"/>
            <a:r>
              <a:rPr lang="ar-EG" sz="7200" b="1" dirty="0"/>
              <a:t>وأعبُر هــــــــــادِي)2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03432"/>
            <a:ext cx="998219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3800" b="1" dirty="0">
                <a:solidFill>
                  <a:srgbClr val="003300"/>
                </a:solidFill>
              </a:rPr>
              <a:t>(يا)7 يسوع</a:t>
            </a:r>
            <a:br>
              <a:rPr lang="ar-EG" sz="13800" b="1" dirty="0">
                <a:solidFill>
                  <a:srgbClr val="003300"/>
                </a:solidFill>
              </a:rPr>
            </a:br>
            <a:endParaRPr lang="ar-EG" sz="199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(إيه في الدُّنيَــــــا يفَرَّح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عَبدَك ويعَزِّيــــــــــه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غِير الوَقفَة أمَــــــامَك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وتكون رَاضِـي عَلِيه)2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6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 (وأبقَى في كِلمَة </a:t>
            </a:r>
            <a:r>
              <a:rPr lang="ar-EG" sz="7200" b="1" dirty="0" err="1">
                <a:solidFill>
                  <a:srgbClr val="003300"/>
                </a:solidFill>
              </a:rPr>
              <a:t>وصَلوَة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مَسبـي في عَالَم </a:t>
            </a:r>
            <a:r>
              <a:rPr lang="ar-EG" sz="7200" b="1" dirty="0" err="1">
                <a:solidFill>
                  <a:srgbClr val="003300"/>
                </a:solidFill>
              </a:rPr>
              <a:t>تانـــي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فِيه الصُّورَة الحِلــــــوَة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وِالحَقّ الرَّبَّــــانـــــي)2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9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212</Words>
  <Application>Microsoft Office PowerPoint</Application>
  <PresentationFormat>عرض على الشاشة (4:3)</PresentationFormat>
  <Paragraphs>36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2024-03-22T09:08:53Z</dcterms:modified>
</cp:coreProperties>
</file>