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7" r:id="rId6"/>
    <p:sldId id="316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7"/>
            <p14:sldId id="316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16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بادخُل</a:t>
            </a:r>
            <a:r>
              <a:rPr lang="ar-EG" altLang="ar-EG" sz="7200" b="1" dirty="0"/>
              <a:t> عَرش النـِّعمَة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بادخُل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عَرش النـِّعمَة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وباسكـُب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نفســــي أمَــــامَك نـــــــاظِر لِيك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وَأسجُد لـَك مِن قلبـــــي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وباطلـُب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إنـَّك تِرفـَع قلبــــــــــــــــــي إلِيك</a:t>
            </a:r>
          </a:p>
          <a:p>
            <a:pPr algn="ctr" rtl="1"/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badkhol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elnnema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baskob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amamak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nather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wasjod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batlob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terfa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elaik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I come to the throne of grace , I pour myself looking at You.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worship You and ask You to lift my heart into You</a:t>
            </a:r>
            <a:r>
              <a:rPr lang="en-US" sz="2400" b="1" dirty="0">
                <a:solidFill>
                  <a:srgbClr val="C00000"/>
                </a:solidFill>
                <a:latin typeface="Calibri"/>
                <a:cs typeface="+mn-cs"/>
              </a:rPr>
              <a:t>.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</a:rPr>
              <a:t>أصلـَك سَامِع قلبي الضَّارِع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قلبي اللي </a:t>
            </a:r>
            <a:r>
              <a:rPr lang="ar-EG" sz="4800" b="1" dirty="0" err="1">
                <a:solidFill>
                  <a:srgbClr val="005024"/>
                </a:solidFill>
              </a:rPr>
              <a:t>بيشتاق</a:t>
            </a:r>
            <a:r>
              <a:rPr lang="ar-EG" sz="4800" b="1" dirty="0">
                <a:solidFill>
                  <a:srgbClr val="005024"/>
                </a:solidFill>
              </a:rPr>
              <a:t> لِحضُورك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اِلمِسْ رُوحيِ اِشفِ جُرُوحِي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وِاِكشِفْ كـُل خَبَايَـــا بنورك</a:t>
            </a:r>
          </a:p>
          <a:p>
            <a:pPr rtl="1"/>
            <a:br>
              <a:rPr lang="ar-EG" sz="32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aslak</a:t>
            </a:r>
            <a:r>
              <a:rPr lang="en-US" sz="2800" b="1" dirty="0">
                <a:solidFill>
                  <a:srgbClr val="002060"/>
                </a:solidFill>
              </a:rPr>
              <a:t> same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elddare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lli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byeshta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lihodorak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r>
              <a:rPr lang="en-US" sz="2800" b="1" dirty="0" err="1">
                <a:solidFill>
                  <a:srgbClr val="002060"/>
                </a:solidFill>
              </a:rPr>
              <a:t>elmes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eshfi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jorohi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wekshef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kol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khabaya</a:t>
            </a:r>
            <a:r>
              <a:rPr lang="en-US" sz="2800" b="1" dirty="0">
                <a:solidFill>
                  <a:srgbClr val="002060"/>
                </a:solidFill>
              </a:rPr>
              <a:t> be </a:t>
            </a:r>
            <a:r>
              <a:rPr lang="en-US" sz="2800" b="1" dirty="0" err="1">
                <a:solidFill>
                  <a:srgbClr val="002060"/>
                </a:solidFill>
              </a:rPr>
              <a:t>norak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br>
              <a:rPr lang="en-US" sz="1800" b="1" dirty="0">
                <a:solidFill>
                  <a:srgbClr val="C00000"/>
                </a:solidFill>
              </a:rPr>
            </a:br>
            <a:br>
              <a:rPr lang="en-US" sz="900" b="1" dirty="0"/>
            </a:br>
            <a:r>
              <a:rPr lang="en-US" sz="2800" b="1" dirty="0">
                <a:solidFill>
                  <a:srgbClr val="005024"/>
                </a:solidFill>
              </a:rPr>
              <a:t>You Hear my praying heart that longs for You.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Touch my soul and heal my wounds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and reveal everything with Your light.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400" b="1" dirty="0">
                <a:cs typeface="+mn-cs"/>
              </a:rPr>
              <a:t>2- </a:t>
            </a:r>
            <a:r>
              <a:rPr lang="ar-EG" sz="4400" b="1" dirty="0" err="1">
                <a:cs typeface="+mn-cs"/>
              </a:rPr>
              <a:t>بادخُل</a:t>
            </a:r>
            <a:r>
              <a:rPr lang="ar-EG" sz="4400" b="1" dirty="0">
                <a:cs typeface="+mn-cs"/>
              </a:rPr>
              <a:t> عَرش النـِّعمَة وأرَنـِّم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تِنطلِق الكـَلِمَـــــات تـَسبيحَــــة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ويفِيض قلبـــــــــي لِيك يتكـَلـِّم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وَأقدِّم لـَك نفســــــــــي ذ َ</a:t>
            </a:r>
            <a:r>
              <a:rPr lang="ar-EG" sz="4400" b="1" dirty="0" err="1">
                <a:cs typeface="+mn-cs"/>
              </a:rPr>
              <a:t>بيحَة</a:t>
            </a:r>
            <a:endParaRPr lang="ar-EG" sz="4400" b="1" dirty="0">
              <a:cs typeface="+mn-cs"/>
            </a:endParaRPr>
          </a:p>
          <a:p>
            <a:pPr algn="ctr" rtl="1"/>
            <a:br>
              <a:rPr lang="ar-EG" sz="1800" b="1" dirty="0">
                <a:cs typeface="+mn-cs"/>
              </a:rPr>
            </a:br>
            <a:r>
              <a:rPr lang="en-US" sz="2800" b="1" dirty="0" err="1">
                <a:solidFill>
                  <a:srgbClr val="C00000"/>
                </a:solidFill>
                <a:cs typeface="+mn-cs"/>
              </a:rPr>
              <a:t>badkhol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arsh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elnnema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warannem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tentele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elkalemat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tasbiha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>
                <a:solidFill>
                  <a:srgbClr val="C0000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yefeed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leek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yetkallem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 err="1">
                <a:solidFill>
                  <a:srgbClr val="C0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addemlak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nafsi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thabiha</a:t>
            </a:r>
            <a:endParaRPr lang="en-US" sz="2800" b="1" dirty="0">
              <a:solidFill>
                <a:srgbClr val="C00000"/>
              </a:solidFill>
              <a:cs typeface="+mn-cs"/>
            </a:endParaRPr>
          </a:p>
          <a:p>
            <a:pPr algn="ctr" rtl="1"/>
            <a:br>
              <a:rPr lang="en-US" sz="2400" b="1" dirty="0">
                <a:cs typeface="+mn-cs"/>
              </a:rPr>
            </a:br>
            <a:r>
              <a:rPr lang="en-US" sz="2400" b="1" dirty="0">
                <a:cs typeface="+mn-cs"/>
              </a:rPr>
              <a:t>When I come to the throne of grace , my words praise You,</a:t>
            </a:r>
          </a:p>
          <a:p>
            <a:pPr algn="ctr" rtl="1"/>
            <a:r>
              <a:rPr lang="en-US" sz="2400" b="1" dirty="0">
                <a:cs typeface="+mn-cs"/>
              </a:rPr>
              <a:t> my heart overflows with words and I offer myself  as a sacrifice for You</a:t>
            </a:r>
            <a:r>
              <a:rPr lang="en-US" sz="2000" b="1" dirty="0">
                <a:cs typeface="+mn-cs"/>
              </a:rPr>
              <a:t>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66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</a:rPr>
              <a:t>أصلـَك سَامِع قلبي الضَّارِع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قلبي اللي </a:t>
            </a:r>
            <a:r>
              <a:rPr lang="ar-EG" sz="4800" b="1" dirty="0" err="1">
                <a:solidFill>
                  <a:srgbClr val="005024"/>
                </a:solidFill>
              </a:rPr>
              <a:t>بيشتاق</a:t>
            </a:r>
            <a:r>
              <a:rPr lang="ar-EG" sz="4800" b="1" dirty="0">
                <a:solidFill>
                  <a:srgbClr val="005024"/>
                </a:solidFill>
              </a:rPr>
              <a:t> لِحضُورك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اِلمِسْ رُوحيِ اِشفِ جُرُوحِي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وِاِكشِفْ كـُل خَبَايَـــا بنورك</a:t>
            </a:r>
          </a:p>
          <a:p>
            <a:pPr rtl="1"/>
            <a:br>
              <a:rPr lang="ar-EG" sz="32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aslak</a:t>
            </a:r>
            <a:r>
              <a:rPr lang="en-US" sz="2800" b="1" dirty="0">
                <a:solidFill>
                  <a:srgbClr val="002060"/>
                </a:solidFill>
              </a:rPr>
              <a:t> same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elddare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lli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byeshta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lihodorak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r>
              <a:rPr lang="en-US" sz="2800" b="1" dirty="0" err="1">
                <a:solidFill>
                  <a:srgbClr val="002060"/>
                </a:solidFill>
              </a:rPr>
              <a:t>elmes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eshfi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jorohi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wekshef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kol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khabaya</a:t>
            </a:r>
            <a:r>
              <a:rPr lang="en-US" sz="2800" b="1" dirty="0">
                <a:solidFill>
                  <a:srgbClr val="002060"/>
                </a:solidFill>
              </a:rPr>
              <a:t> be </a:t>
            </a:r>
            <a:r>
              <a:rPr lang="en-US" sz="2800" b="1" dirty="0" err="1">
                <a:solidFill>
                  <a:srgbClr val="002060"/>
                </a:solidFill>
              </a:rPr>
              <a:t>norak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br>
              <a:rPr lang="en-US" sz="1800" b="1" dirty="0">
                <a:solidFill>
                  <a:srgbClr val="C00000"/>
                </a:solidFill>
              </a:rPr>
            </a:br>
            <a:br>
              <a:rPr lang="en-US" sz="900" b="1" dirty="0"/>
            </a:br>
            <a:r>
              <a:rPr lang="en-US" sz="2800" b="1" dirty="0">
                <a:solidFill>
                  <a:srgbClr val="005024"/>
                </a:solidFill>
              </a:rPr>
              <a:t>You Hear my praying heart that longs for You.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Touch my soul and heal my wounds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and reveal everything with Your light.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61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400" b="1" dirty="0">
                <a:cs typeface="+mn-cs"/>
              </a:rPr>
              <a:t>3- </a:t>
            </a:r>
            <a:r>
              <a:rPr lang="ar-EG" sz="4400" b="1" dirty="0" err="1">
                <a:cs typeface="+mn-cs"/>
              </a:rPr>
              <a:t>بادخُل</a:t>
            </a:r>
            <a:r>
              <a:rPr lang="ar-EG" sz="4400" b="1" dirty="0">
                <a:cs typeface="+mn-cs"/>
              </a:rPr>
              <a:t> عَرش النـِّعمَة وأصَدَّق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إن وُعُـــــودَك قـُــــــوَّة لِذاتـــــي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وَاثِق إنـَّهــــــا فِيك تِتحَقـَّـــــــــق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وتتـَمِّم قـَصــــدك في حَيَـــاتــــي</a:t>
            </a:r>
          </a:p>
          <a:p>
            <a:pPr algn="ctr" rtl="1"/>
            <a:br>
              <a:rPr lang="ar-EG" sz="2000" b="1" dirty="0">
                <a:cs typeface="+mn-cs"/>
              </a:rPr>
            </a:br>
            <a:r>
              <a:rPr lang="en-US" sz="2800" b="1" dirty="0" err="1">
                <a:solidFill>
                  <a:srgbClr val="C00000"/>
                </a:solidFill>
                <a:cs typeface="+mn-cs"/>
              </a:rPr>
              <a:t>badkhol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arsh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>
                <a:solidFill>
                  <a:srgbClr val="C00000"/>
                </a:solidFill>
                <a:cs typeface="+mn-cs"/>
              </a:rPr>
              <a:t>elnnema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wasadda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>
                <a:solidFill>
                  <a:srgbClr val="C00000"/>
                </a:solidFill>
                <a:cs typeface="+mn-cs"/>
              </a:rPr>
              <a:t>in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woodak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owa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le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thati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 err="1">
                <a:solidFill>
                  <a:srgbClr val="C00000"/>
                </a:solidFill>
                <a:cs typeface="+mn-cs"/>
              </a:rPr>
              <a:t>watheq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ennaha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feek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tethaa</a:t>
            </a:r>
            <a:br>
              <a:rPr lang="en-US" sz="2800" b="1" dirty="0">
                <a:solidFill>
                  <a:srgbClr val="C00000"/>
                </a:solidFill>
                <a:cs typeface="+mn-cs"/>
              </a:rPr>
            </a:br>
            <a:r>
              <a:rPr lang="en-US" sz="2800" b="1" dirty="0">
                <a:solidFill>
                  <a:srgbClr val="C00000"/>
                </a:solidFill>
                <a:cs typeface="+mn-cs"/>
              </a:rPr>
              <a:t>wet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tammem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asdak</a:t>
            </a:r>
            <a:r>
              <a:rPr lang="en-US" sz="2800" b="1" dirty="0">
                <a:solidFill>
                  <a:srgbClr val="C0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C00000"/>
                </a:solidFill>
                <a:cs typeface="+mn-cs"/>
              </a:rPr>
              <a:t>hayati</a:t>
            </a:r>
            <a:endParaRPr lang="ar-EG" sz="2800" b="1" dirty="0">
              <a:solidFill>
                <a:srgbClr val="C00000"/>
              </a:solidFill>
              <a:cs typeface="+mn-cs"/>
            </a:endParaRPr>
          </a:p>
          <a:p>
            <a:pPr algn="ctr" rtl="1"/>
            <a:br>
              <a:rPr lang="en-US" sz="11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When I come to the throne of grace , I believe that Your promises</a:t>
            </a:r>
          </a:p>
          <a:p>
            <a:pPr algn="ctr" rtl="1"/>
            <a:r>
              <a:rPr lang="en-US" sz="2400" b="1" dirty="0">
                <a:cs typeface="+mn-cs"/>
              </a:rPr>
              <a:t> are powerful and they will be fulfilled in You and You </a:t>
            </a:r>
          </a:p>
          <a:p>
            <a:pPr algn="ctr" rtl="1"/>
            <a:r>
              <a:rPr lang="en-US" sz="2400" b="1" dirty="0">
                <a:cs typeface="+mn-cs"/>
              </a:rPr>
              <a:t>will complete Your plan for my life</a:t>
            </a:r>
            <a:r>
              <a:rPr lang="en-US" sz="2800" b="1" dirty="0">
                <a:cs typeface="+mn-cs"/>
              </a:rPr>
              <a:t>. 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76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</a:rPr>
              <a:t>أصلـَك سَامِع قلبي الضَّارِع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قلبي اللي </a:t>
            </a:r>
            <a:r>
              <a:rPr lang="ar-EG" sz="4800" b="1" dirty="0" err="1">
                <a:solidFill>
                  <a:srgbClr val="005024"/>
                </a:solidFill>
              </a:rPr>
              <a:t>بيشتاق</a:t>
            </a:r>
            <a:r>
              <a:rPr lang="ar-EG" sz="4800" b="1" dirty="0">
                <a:solidFill>
                  <a:srgbClr val="005024"/>
                </a:solidFill>
              </a:rPr>
              <a:t> لِحضُورك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اِلمِسْ رُوحيِ اِشفِ جُرُوحِي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وِاِكشِفْ كـُل خَبَايَـــا بنورك</a:t>
            </a:r>
          </a:p>
          <a:p>
            <a:pPr rtl="1"/>
            <a:br>
              <a:rPr lang="ar-EG" sz="32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aslak</a:t>
            </a:r>
            <a:r>
              <a:rPr lang="en-US" sz="2800" b="1" dirty="0">
                <a:solidFill>
                  <a:srgbClr val="002060"/>
                </a:solidFill>
              </a:rPr>
              <a:t> same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elddare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albi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lli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byeshta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lihodorak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r>
              <a:rPr lang="en-US" sz="2800" b="1" dirty="0" err="1">
                <a:solidFill>
                  <a:srgbClr val="002060"/>
                </a:solidFill>
              </a:rPr>
              <a:t>elmes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eshfi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jorohi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wekshef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kol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khabaya</a:t>
            </a:r>
            <a:r>
              <a:rPr lang="en-US" sz="2800" b="1" dirty="0">
                <a:solidFill>
                  <a:srgbClr val="002060"/>
                </a:solidFill>
              </a:rPr>
              <a:t> be </a:t>
            </a:r>
            <a:r>
              <a:rPr lang="en-US" sz="2800" b="1" dirty="0" err="1">
                <a:solidFill>
                  <a:srgbClr val="002060"/>
                </a:solidFill>
              </a:rPr>
              <a:t>norak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br>
              <a:rPr lang="en-US" sz="1800" b="1" dirty="0">
                <a:solidFill>
                  <a:srgbClr val="C00000"/>
                </a:solidFill>
              </a:rPr>
            </a:br>
            <a:br>
              <a:rPr lang="en-US" sz="900" b="1" dirty="0"/>
            </a:br>
            <a:r>
              <a:rPr lang="en-US" sz="2800" b="1" dirty="0">
                <a:solidFill>
                  <a:srgbClr val="005024"/>
                </a:solidFill>
              </a:rPr>
              <a:t>You Hear my praying heart that longs for You.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Touch my soul and heal my wounds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and reveal everything with Your light.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55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3839</TotalTime>
  <Words>422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2025-02-04T12:39:11Z</dcterms:modified>
</cp:coreProperties>
</file>