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75" r:id="rId2"/>
    <p:sldId id="337" r:id="rId3"/>
    <p:sldId id="336" r:id="rId4"/>
    <p:sldId id="274" r:id="rId5"/>
    <p:sldId id="351" r:id="rId6"/>
    <p:sldId id="277" r:id="rId7"/>
    <p:sldId id="354" r:id="rId8"/>
    <p:sldId id="296" r:id="rId9"/>
    <p:sldId id="352" r:id="rId10"/>
    <p:sldId id="353" r:id="rId11"/>
    <p:sldId id="355" r:id="rId12"/>
    <p:sldId id="325" r:id="rId13"/>
    <p:sldId id="356" r:id="rId14"/>
    <p:sldId id="357" r:id="rId15"/>
    <p:sldId id="358" r:id="rId16"/>
    <p:sldId id="320" r:id="rId17"/>
    <p:sldId id="359" r:id="rId18"/>
    <p:sldId id="360" r:id="rId19"/>
    <p:sldId id="361" r:id="rId20"/>
    <p:sldId id="326" r:id="rId21"/>
    <p:sldId id="362" r:id="rId22"/>
    <p:sldId id="363" r:id="rId23"/>
    <p:sldId id="364" r:id="rId24"/>
    <p:sldId id="327" r:id="rId25"/>
    <p:sldId id="365" r:id="rId26"/>
    <p:sldId id="366" r:id="rId27"/>
    <p:sldId id="367" r:id="rId28"/>
    <p:sldId id="368" r:id="rId29"/>
    <p:sldId id="369" r:id="rId30"/>
    <p:sldId id="370" r:id="rId31"/>
    <p:sldId id="371" r:id="rId32"/>
    <p:sldId id="334" r:id="rId33"/>
    <p:sldId id="372" r:id="rId34"/>
    <p:sldId id="295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62" d="100"/>
          <a:sy n="62" d="100"/>
        </p:scale>
        <p:origin x="52" y="4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33400" y="586472"/>
            <a:ext cx="8153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ترنيمة</a:t>
            </a:r>
          </a:p>
          <a:p>
            <a:pPr algn="ctr"/>
            <a:r>
              <a:rPr lang="ar-EG" sz="7200" b="1" dirty="0"/>
              <a:t>باركتك شفاهنا يا الهنا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9620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>
                <a:solidFill>
                  <a:srgbClr val="003300"/>
                </a:solidFill>
              </a:rPr>
              <a:t>باركتك شفاهنا يا إلهنا</a:t>
            </a:r>
          </a:p>
          <a:p>
            <a:pPr algn="ctr"/>
            <a:r>
              <a:rPr lang="ar-EG" sz="7200" b="1">
                <a:solidFill>
                  <a:srgbClr val="003300"/>
                </a:solidFill>
              </a:rPr>
              <a:t>والقلوب الساجــــــــدة</a:t>
            </a:r>
          </a:p>
          <a:p>
            <a:pPr algn="ctr"/>
            <a:r>
              <a:rPr lang="ar-EG" sz="7200" b="1">
                <a:solidFill>
                  <a:srgbClr val="003300"/>
                </a:solidFill>
              </a:rPr>
              <a:t>عالمراحم والأمانــــــة</a:t>
            </a:r>
          </a:p>
          <a:p>
            <a:pPr algn="ctr"/>
            <a:r>
              <a:rPr lang="ar-EG" sz="7200" b="1">
                <a:solidFill>
                  <a:srgbClr val="003300"/>
                </a:solidFill>
              </a:rPr>
              <a:t>والمحبـة الغامـــــــــرة</a:t>
            </a: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381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1371600"/>
            <a:ext cx="9144000" cy="3237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(متشكرين على كل شيء 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مطمئنين لك في الطريق)2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767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919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ar-EG" sz="6600" b="1" dirty="0"/>
              <a:t>3- </a:t>
            </a:r>
          </a:p>
          <a:p>
            <a:pPr algn="ctr">
              <a:buFont typeface="Wingdings" pitchFamily="2" charset="2"/>
              <a:buNone/>
            </a:pPr>
            <a:r>
              <a:rPr lang="ar-EG" sz="6600" b="1" dirty="0"/>
              <a:t>حتى الجراح</a:t>
            </a:r>
          </a:p>
          <a:p>
            <a:pPr algn="ctr">
              <a:buFont typeface="Wingdings" pitchFamily="2" charset="2"/>
              <a:buNone/>
            </a:pPr>
            <a:r>
              <a:rPr lang="ar-EG" sz="6600" b="1" dirty="0"/>
              <a:t>شقت في قلوبنا للنور فتحات</a:t>
            </a:r>
          </a:p>
          <a:p>
            <a:pPr algn="ctr">
              <a:buFont typeface="Wingdings" pitchFamily="2" charset="2"/>
              <a:buNone/>
            </a:pPr>
            <a:r>
              <a:rPr lang="ar-EG" sz="6600" b="1" dirty="0"/>
              <a:t>وقت أمّا لاح</a:t>
            </a:r>
          </a:p>
          <a:p>
            <a:pPr algn="ctr">
              <a:buFont typeface="Wingdings" pitchFamily="2" charset="2"/>
              <a:buNone/>
            </a:pPr>
            <a:r>
              <a:rPr lang="ar-EG" sz="6600" b="1" dirty="0"/>
              <a:t>الصبح وبَدَل النواح رقصات</a:t>
            </a:r>
            <a:endParaRPr lang="en-US" sz="66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1371600"/>
            <a:ext cx="9144000" cy="3237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(متشكرين على كل شيء 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مطمئنين لك في الطريق)2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8816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9620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>
                <a:solidFill>
                  <a:srgbClr val="003300"/>
                </a:solidFill>
              </a:rPr>
              <a:t>باركتك شفاهنا يا إلهنا</a:t>
            </a:r>
          </a:p>
          <a:p>
            <a:pPr algn="ctr"/>
            <a:r>
              <a:rPr lang="ar-EG" sz="7200" b="1">
                <a:solidFill>
                  <a:srgbClr val="003300"/>
                </a:solidFill>
              </a:rPr>
              <a:t>والقلوب الساجــــــــدة</a:t>
            </a:r>
          </a:p>
          <a:p>
            <a:pPr algn="ctr"/>
            <a:r>
              <a:rPr lang="ar-EG" sz="7200" b="1">
                <a:solidFill>
                  <a:srgbClr val="003300"/>
                </a:solidFill>
              </a:rPr>
              <a:t>عالمراحم والأمانــــــة</a:t>
            </a:r>
          </a:p>
          <a:p>
            <a:pPr algn="ctr"/>
            <a:r>
              <a:rPr lang="ar-EG" sz="7200" b="1">
                <a:solidFill>
                  <a:srgbClr val="003300"/>
                </a:solidFill>
              </a:rPr>
              <a:t>والمحبـة الغامـــــــــرة</a:t>
            </a: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1573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1371600"/>
            <a:ext cx="9144000" cy="3237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(متشكرين على كل شيء 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مطمئنين لك في الطريق)2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7987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681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ar-EG" sz="6600" b="1" dirty="0"/>
              <a:t>4- </a:t>
            </a:r>
          </a:p>
          <a:p>
            <a:pPr algn="ctr">
              <a:buFont typeface="Wingdings" pitchFamily="2" charset="2"/>
              <a:buNone/>
            </a:pPr>
            <a:r>
              <a:rPr lang="ar-EG" sz="6600" b="1" dirty="0"/>
              <a:t>وف كل يوم</a:t>
            </a:r>
          </a:p>
          <a:p>
            <a:pPr algn="ctr">
              <a:buFont typeface="Wingdings" pitchFamily="2" charset="2"/>
              <a:buNone/>
            </a:pPr>
            <a:r>
              <a:rPr lang="ar-EG" sz="6600" b="1" dirty="0" err="1"/>
              <a:t>بيعدي</a:t>
            </a:r>
            <a:r>
              <a:rPr lang="ar-EG" sz="6600" b="1" dirty="0"/>
              <a:t> </a:t>
            </a:r>
            <a:r>
              <a:rPr lang="ar-EG" sz="6600" b="1" dirty="0" err="1"/>
              <a:t>بنعد</a:t>
            </a:r>
            <a:r>
              <a:rPr lang="ar-EG" sz="6600" b="1" dirty="0"/>
              <a:t> الإحسان ونقول:-</a:t>
            </a:r>
          </a:p>
          <a:p>
            <a:pPr algn="ctr">
              <a:buFont typeface="Wingdings" pitchFamily="2" charset="2"/>
              <a:buNone/>
            </a:pPr>
            <a:r>
              <a:rPr lang="ar-EG" sz="6600" b="1" dirty="0"/>
              <a:t>حبك عظيم </a:t>
            </a:r>
          </a:p>
          <a:p>
            <a:pPr algn="ctr">
              <a:buFont typeface="Wingdings" pitchFamily="2" charset="2"/>
              <a:buNone/>
            </a:pPr>
            <a:r>
              <a:rPr lang="ar-EG" sz="6600" b="1" dirty="0"/>
              <a:t>وبرحمتك تحملنا جيل ورا جيل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1371600"/>
            <a:ext cx="9144000" cy="3237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(متشكرين على كل شيء 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مطمئنين لك في الطريق)2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1762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9620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>
                <a:solidFill>
                  <a:srgbClr val="003300"/>
                </a:solidFill>
              </a:rPr>
              <a:t>باركتك شفاهنا يا إلهنا</a:t>
            </a:r>
          </a:p>
          <a:p>
            <a:pPr algn="ctr"/>
            <a:r>
              <a:rPr lang="ar-EG" sz="7200" b="1">
                <a:solidFill>
                  <a:srgbClr val="003300"/>
                </a:solidFill>
              </a:rPr>
              <a:t>والقلوب الساجــــــــدة</a:t>
            </a:r>
          </a:p>
          <a:p>
            <a:pPr algn="ctr"/>
            <a:r>
              <a:rPr lang="ar-EG" sz="7200" b="1">
                <a:solidFill>
                  <a:srgbClr val="003300"/>
                </a:solidFill>
              </a:rPr>
              <a:t>عالمراحم والأمانــــــة</a:t>
            </a:r>
          </a:p>
          <a:p>
            <a:pPr algn="ctr"/>
            <a:r>
              <a:rPr lang="ar-EG" sz="7200" b="1">
                <a:solidFill>
                  <a:srgbClr val="003300"/>
                </a:solidFill>
              </a:rPr>
              <a:t>والمحبـة الغامـــــــــرة</a:t>
            </a: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0566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1371600"/>
            <a:ext cx="9144000" cy="3237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(متشكرين على كل شيء 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مطمئنين لك في الطريق)2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557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9620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باركتك شفاهنا يا إلهنا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والقلوب الساجــــــــدة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عالمراحم</a:t>
            </a:r>
            <a:r>
              <a:rPr lang="ar-EG" sz="7200" b="1" dirty="0">
                <a:solidFill>
                  <a:srgbClr val="003300"/>
                </a:solidFill>
              </a:rPr>
              <a:t> والأمانــــــة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والمحبـة الغامـــــــــرة</a:t>
            </a:r>
          </a:p>
        </p:txBody>
      </p:sp>
    </p:spTree>
    <p:extLst>
      <p:ext uri="{BB962C8B-B14F-4D97-AF65-F5344CB8AC3E}">
        <p14:creationId xmlns:p14="http://schemas.microsoft.com/office/powerpoint/2010/main" val="8893014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443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ar-EG" sz="6600" b="1" dirty="0"/>
              <a:t>5- </a:t>
            </a:r>
          </a:p>
          <a:p>
            <a:pPr algn="ctr">
              <a:buFont typeface="Wingdings" pitchFamily="2" charset="2"/>
              <a:buNone/>
            </a:pPr>
            <a:r>
              <a:rPr lang="ar-EG" sz="6600" b="1" dirty="0" err="1"/>
              <a:t>هللويــــا</a:t>
            </a:r>
            <a:r>
              <a:rPr lang="ar-EG" sz="6600" b="1" dirty="0"/>
              <a:t> صحوا الرباب والعود </a:t>
            </a:r>
          </a:p>
          <a:p>
            <a:pPr algn="ctr">
              <a:buFont typeface="Wingdings" pitchFamily="2" charset="2"/>
              <a:buNone/>
            </a:pPr>
            <a:r>
              <a:rPr lang="ar-EG" sz="6600" b="1" dirty="0"/>
              <a:t>وباقــــــــــي الآلات </a:t>
            </a:r>
          </a:p>
          <a:p>
            <a:pPr algn="ctr"/>
            <a:r>
              <a:rPr lang="ar-EG" sz="6600" b="1" dirty="0"/>
              <a:t>وبالفرح يا</a:t>
            </a:r>
            <a:r>
              <a:rPr lang="en-US" sz="6600" b="1" dirty="0"/>
              <a:t> </a:t>
            </a:r>
            <a:r>
              <a:rPr lang="ar-EG" sz="6600" b="1" dirty="0"/>
              <a:t>شعب الإله </a:t>
            </a:r>
          </a:p>
          <a:p>
            <a:pPr algn="ctr">
              <a:buFont typeface="Wingdings" pitchFamily="2" charset="2"/>
              <a:buNone/>
            </a:pPr>
            <a:r>
              <a:rPr lang="ar-EG" sz="6600" b="1" dirty="0"/>
              <a:t>علوه بأحلى الكلمات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1371600"/>
            <a:ext cx="9144000" cy="3237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(متشكرين على كل شيء 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مطمئنين لك في الطريق)2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4648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9620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>
                <a:solidFill>
                  <a:srgbClr val="003300"/>
                </a:solidFill>
              </a:rPr>
              <a:t>باركتك شفاهنا يا إلهنا</a:t>
            </a:r>
          </a:p>
          <a:p>
            <a:pPr algn="ctr"/>
            <a:r>
              <a:rPr lang="ar-EG" sz="7200" b="1">
                <a:solidFill>
                  <a:srgbClr val="003300"/>
                </a:solidFill>
              </a:rPr>
              <a:t>والقلوب الساجــــــــدة</a:t>
            </a:r>
          </a:p>
          <a:p>
            <a:pPr algn="ctr"/>
            <a:r>
              <a:rPr lang="ar-EG" sz="7200" b="1">
                <a:solidFill>
                  <a:srgbClr val="003300"/>
                </a:solidFill>
              </a:rPr>
              <a:t>عالمراحم والأمانــــــة</a:t>
            </a:r>
          </a:p>
          <a:p>
            <a:pPr algn="ctr"/>
            <a:r>
              <a:rPr lang="ar-EG" sz="7200" b="1">
                <a:solidFill>
                  <a:srgbClr val="003300"/>
                </a:solidFill>
              </a:rPr>
              <a:t>والمحبـة الغامـــــــــرة</a:t>
            </a: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2091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1371600"/>
            <a:ext cx="9144000" cy="3237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(متشكرين على كل شيء 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مطمئنين لك في الطريق)2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3606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112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ar-EG" sz="7200" b="1" dirty="0"/>
              <a:t>6- </a:t>
            </a:r>
          </a:p>
          <a:p>
            <a:pPr algn="ctr">
              <a:buFont typeface="Wingdings" pitchFamily="2" charset="2"/>
              <a:buNone/>
            </a:pPr>
            <a:r>
              <a:rPr lang="ar-EG" sz="7200" b="1" dirty="0"/>
              <a:t>مبــــــــــــاركٌ </a:t>
            </a:r>
          </a:p>
          <a:p>
            <a:pPr algn="ctr">
              <a:buFont typeface="Wingdings" pitchFamily="2" charset="2"/>
              <a:buNone/>
            </a:pPr>
            <a:r>
              <a:rPr lang="ar-EG" sz="7200" b="1" dirty="0"/>
              <a:t>من الأزل وإلى الأبد يا الله</a:t>
            </a:r>
          </a:p>
          <a:p>
            <a:pPr algn="ctr">
              <a:buFont typeface="Wingdings" pitchFamily="2" charset="2"/>
              <a:buNone/>
            </a:pPr>
            <a:r>
              <a:rPr lang="ar-EG" sz="7200" b="1" dirty="0"/>
              <a:t>ولاسمـــــــــــك </a:t>
            </a:r>
          </a:p>
          <a:p>
            <a:pPr algn="ctr">
              <a:buFont typeface="Wingdings" pitchFamily="2" charset="2"/>
              <a:buNone/>
            </a:pPr>
            <a:r>
              <a:rPr lang="ar-EG" sz="7200" b="1" dirty="0"/>
              <a:t>تنغم وتسبح الأفواه</a:t>
            </a:r>
            <a:endParaRPr lang="en-US" sz="7200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1371600"/>
            <a:ext cx="9144000" cy="3237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(متشكرين على كل شيء 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مطمئنين لك في الطريق)2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0521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9620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>
                <a:solidFill>
                  <a:srgbClr val="003300"/>
                </a:solidFill>
              </a:rPr>
              <a:t>باركتك شفاهنا يا إلهنا</a:t>
            </a:r>
          </a:p>
          <a:p>
            <a:pPr algn="ctr"/>
            <a:r>
              <a:rPr lang="ar-EG" sz="7200" b="1">
                <a:solidFill>
                  <a:srgbClr val="003300"/>
                </a:solidFill>
              </a:rPr>
              <a:t>والقلوب الساجــــــــدة</a:t>
            </a:r>
          </a:p>
          <a:p>
            <a:pPr algn="ctr"/>
            <a:r>
              <a:rPr lang="ar-EG" sz="7200" b="1">
                <a:solidFill>
                  <a:srgbClr val="003300"/>
                </a:solidFill>
              </a:rPr>
              <a:t>عالمراحم والأمانــــــة</a:t>
            </a:r>
          </a:p>
          <a:p>
            <a:pPr algn="ctr"/>
            <a:r>
              <a:rPr lang="ar-EG" sz="7200" b="1">
                <a:solidFill>
                  <a:srgbClr val="003300"/>
                </a:solidFill>
              </a:rPr>
              <a:t>والمحبـة الغامـــــــــرة</a:t>
            </a: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5875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1371600"/>
            <a:ext cx="9144000" cy="3237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(متشكرين على كل شيء 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مطمئنين لك في الطريق)2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6664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112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ar-EG" sz="7200" b="1" dirty="0"/>
              <a:t>7- </a:t>
            </a:r>
          </a:p>
          <a:p>
            <a:pPr algn="ctr">
              <a:buFont typeface="Wingdings" pitchFamily="2" charset="2"/>
              <a:buNone/>
            </a:pPr>
            <a:r>
              <a:rPr lang="ar-EG" sz="7200" b="1" dirty="0"/>
              <a:t> المجد </a:t>
            </a:r>
            <a:r>
              <a:rPr lang="ar-EG" sz="7200" b="1" dirty="0" err="1"/>
              <a:t>لل</a:t>
            </a:r>
            <a:r>
              <a:rPr lang="ar-EG" sz="7200" b="1" dirty="0"/>
              <a:t> آب والابن </a:t>
            </a:r>
          </a:p>
          <a:p>
            <a:pPr algn="ctr">
              <a:buFont typeface="Wingdings" pitchFamily="2" charset="2"/>
              <a:buNone/>
            </a:pPr>
            <a:r>
              <a:rPr lang="ar-EG" sz="7200" b="1" dirty="0"/>
              <a:t>والروح القدوس</a:t>
            </a:r>
          </a:p>
          <a:p>
            <a:pPr algn="ctr">
              <a:buFont typeface="Wingdings" pitchFamily="2" charset="2"/>
              <a:buNone/>
            </a:pPr>
            <a:r>
              <a:rPr lang="ar-EG" sz="7200" b="1" dirty="0"/>
              <a:t>الآن و  كل أوان </a:t>
            </a:r>
          </a:p>
          <a:p>
            <a:pPr algn="ctr">
              <a:buFont typeface="Wingdings" pitchFamily="2" charset="2"/>
              <a:buNone/>
            </a:pPr>
            <a:r>
              <a:rPr lang="ar-EG" sz="7200" b="1" dirty="0"/>
              <a:t>وإلى دهر </a:t>
            </a:r>
            <a:r>
              <a:rPr lang="ar-EG" sz="7200" b="1" dirty="0" err="1"/>
              <a:t>الداهرين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12172366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1371600"/>
            <a:ext cx="9144000" cy="3237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(متشكرين على كل شيء 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مطمئنين لك في الطريق)2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103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1371600"/>
            <a:ext cx="9144000" cy="3237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(متشكرين على كل شيء 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مطمئنين لك في الطريق)2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7249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9620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>
                <a:solidFill>
                  <a:srgbClr val="003300"/>
                </a:solidFill>
              </a:rPr>
              <a:t>باركتك شفاهنا يا إلهنا</a:t>
            </a:r>
          </a:p>
          <a:p>
            <a:pPr algn="ctr"/>
            <a:r>
              <a:rPr lang="ar-EG" sz="7200" b="1">
                <a:solidFill>
                  <a:srgbClr val="003300"/>
                </a:solidFill>
              </a:rPr>
              <a:t>والقلوب الساجــــــــدة</a:t>
            </a:r>
          </a:p>
          <a:p>
            <a:pPr algn="ctr"/>
            <a:r>
              <a:rPr lang="ar-EG" sz="7200" b="1">
                <a:solidFill>
                  <a:srgbClr val="003300"/>
                </a:solidFill>
              </a:rPr>
              <a:t>عالمراحم والأمانــــــة</a:t>
            </a:r>
          </a:p>
          <a:p>
            <a:pPr algn="ctr"/>
            <a:r>
              <a:rPr lang="ar-EG" sz="7200" b="1">
                <a:solidFill>
                  <a:srgbClr val="003300"/>
                </a:solidFill>
              </a:rPr>
              <a:t>والمحبـة الغامـــــــــرة</a:t>
            </a: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6672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1371600"/>
            <a:ext cx="9144000" cy="3237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(متشكرين على كل شيء 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مطمئنين لك في الطريق)2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2437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950416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Font typeface="Wingdings" pitchFamily="2" charset="2"/>
              <a:buNone/>
            </a:pPr>
            <a:r>
              <a:rPr lang="ar-EG" sz="7200" b="1" dirty="0"/>
              <a:t>نسجد أمين هللويا </a:t>
            </a:r>
          </a:p>
          <a:p>
            <a:pPr algn="ctr">
              <a:lnSpc>
                <a:spcPct val="150000"/>
              </a:lnSpc>
              <a:buFont typeface="Wingdings" pitchFamily="2" charset="2"/>
              <a:buNone/>
            </a:pPr>
            <a:r>
              <a:rPr lang="ar-EG" sz="7200" b="1" dirty="0"/>
              <a:t>ومهللين </a:t>
            </a:r>
            <a:r>
              <a:rPr lang="ar-EG" sz="7200" b="1"/>
              <a:t>بمجد الاله</a:t>
            </a:r>
            <a:endParaRPr lang="ar-EG" sz="7200" b="1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9620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>
                <a:solidFill>
                  <a:srgbClr val="003300"/>
                </a:solidFill>
              </a:rPr>
              <a:t>باركتك شفاهنا يا إلهنا</a:t>
            </a:r>
          </a:p>
          <a:p>
            <a:pPr algn="ctr"/>
            <a:r>
              <a:rPr lang="ar-EG" sz="7200" b="1">
                <a:solidFill>
                  <a:srgbClr val="003300"/>
                </a:solidFill>
              </a:rPr>
              <a:t>والقلوب الساجــــــــدة</a:t>
            </a:r>
          </a:p>
          <a:p>
            <a:pPr algn="ctr"/>
            <a:r>
              <a:rPr lang="ar-EG" sz="7200" b="1">
                <a:solidFill>
                  <a:srgbClr val="003300"/>
                </a:solidFill>
              </a:rPr>
              <a:t>عالمراحم والأمانــــــة</a:t>
            </a:r>
          </a:p>
          <a:p>
            <a:pPr algn="ctr"/>
            <a:r>
              <a:rPr lang="ar-EG" sz="7200" b="1">
                <a:solidFill>
                  <a:srgbClr val="003300"/>
                </a:solidFill>
              </a:rPr>
              <a:t>والمحبـة الغامـــــــــرة</a:t>
            </a: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6767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ar-EG" sz="7200" b="1" dirty="0"/>
              <a:t>1-</a:t>
            </a:r>
          </a:p>
          <a:p>
            <a:pPr algn="ctr">
              <a:buFont typeface="Wingdings" pitchFamily="2" charset="2"/>
              <a:buNone/>
            </a:pPr>
            <a:r>
              <a:rPr lang="ar-EG" sz="7200" b="1" dirty="0"/>
              <a:t>حمد وعيد شعب جدل </a:t>
            </a:r>
          </a:p>
          <a:p>
            <a:pPr algn="ctr">
              <a:buFont typeface="Wingdings" pitchFamily="2" charset="2"/>
              <a:buNone/>
            </a:pPr>
            <a:r>
              <a:rPr lang="ar-EG" sz="7200" b="1" dirty="0"/>
              <a:t>من زهر الشكر تيجان </a:t>
            </a:r>
          </a:p>
          <a:p>
            <a:pPr algn="ctr">
              <a:buFont typeface="Wingdings" pitchFamily="2" charset="2"/>
              <a:buNone/>
            </a:pPr>
            <a:r>
              <a:rPr lang="ar-EG" sz="7200" b="1" dirty="0"/>
              <a:t>رفــعاها إيد شاهدة مع</a:t>
            </a:r>
          </a:p>
          <a:p>
            <a:pPr algn="ctr">
              <a:buFont typeface="Wingdings" pitchFamily="2" charset="2"/>
              <a:buNone/>
            </a:pPr>
            <a:r>
              <a:rPr lang="ar-EG" sz="7200" b="1" dirty="0"/>
              <a:t> الـقلب </a:t>
            </a:r>
            <a:r>
              <a:rPr lang="ar-EG" sz="7200" b="1" dirty="0" err="1"/>
              <a:t>الفايـض</a:t>
            </a:r>
            <a:r>
              <a:rPr lang="ar-EG" sz="7200" b="1" dirty="0"/>
              <a:t> عرفان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1371600"/>
            <a:ext cx="9144000" cy="3237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(متشكرين على كل شيء 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مطمئنين لك في الطريق)2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555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9620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>
                <a:solidFill>
                  <a:srgbClr val="003300"/>
                </a:solidFill>
              </a:rPr>
              <a:t>باركتك شفاهنا يا إلهنا</a:t>
            </a:r>
          </a:p>
          <a:p>
            <a:pPr algn="ctr"/>
            <a:r>
              <a:rPr lang="ar-EG" sz="7200" b="1">
                <a:solidFill>
                  <a:srgbClr val="003300"/>
                </a:solidFill>
              </a:rPr>
              <a:t>والقلوب الساجــــــــدة</a:t>
            </a:r>
          </a:p>
          <a:p>
            <a:pPr algn="ctr"/>
            <a:r>
              <a:rPr lang="ar-EG" sz="7200" b="1">
                <a:solidFill>
                  <a:srgbClr val="003300"/>
                </a:solidFill>
              </a:rPr>
              <a:t>عالمراحم والأمانــــــة</a:t>
            </a:r>
          </a:p>
          <a:p>
            <a:pPr algn="ctr"/>
            <a:r>
              <a:rPr lang="ar-EG" sz="7200" b="1">
                <a:solidFill>
                  <a:srgbClr val="003300"/>
                </a:solidFill>
              </a:rPr>
              <a:t>والمحبـة الغامـــــــــرة</a:t>
            </a: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146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1371600"/>
            <a:ext cx="9144000" cy="3237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(متشكرين على كل شيء 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مطمئنين لك في الطريق)2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802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462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 </a:t>
            </a:r>
          </a:p>
          <a:p>
            <a:pPr algn="ctr" rtl="1"/>
            <a:r>
              <a:rPr lang="ar-EG" sz="7200" b="1" dirty="0"/>
              <a:t>ننســــــى ازاي</a:t>
            </a:r>
          </a:p>
          <a:p>
            <a:pPr algn="ctr" rtl="1"/>
            <a:r>
              <a:rPr lang="ar-EG" sz="7200" b="1" dirty="0"/>
              <a:t>إن اللي قلنا عليه: شر كبير</a:t>
            </a:r>
          </a:p>
          <a:p>
            <a:pPr algn="ctr" rtl="1"/>
            <a:r>
              <a:rPr lang="ar-EG" sz="7200" b="1" dirty="0"/>
              <a:t>شفنا ازاي </a:t>
            </a:r>
            <a:r>
              <a:rPr lang="ar-EG" sz="7200" b="1" dirty="0" err="1"/>
              <a:t>إتحول</a:t>
            </a:r>
            <a:r>
              <a:rPr lang="ar-EG" sz="7200" b="1" dirty="0"/>
              <a:t> لنا </a:t>
            </a:r>
          </a:p>
          <a:p>
            <a:pPr algn="ctr" rtl="1"/>
            <a:r>
              <a:rPr lang="ar-EG" sz="7200" b="1" dirty="0"/>
              <a:t>بعنايتك للخير</a:t>
            </a: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1371600"/>
            <a:ext cx="9144000" cy="3237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(متشكرين على كل شيء 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مطمئنين لك في الطريق)2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009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</TotalTime>
  <Words>372</Words>
  <Application>Microsoft Office PowerPoint</Application>
  <PresentationFormat>عرض على الشاشة (4:3)</PresentationFormat>
  <Paragraphs>105</Paragraphs>
  <Slides>34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34</vt:i4>
      </vt:variant>
    </vt:vector>
  </HeadingPairs>
  <TitlesOfParts>
    <vt:vector size="38" baseType="lpstr">
      <vt:lpstr>Arial</vt:lpstr>
      <vt:lpstr>Calibri</vt:lpstr>
      <vt:lpstr>Wingdings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128</cp:revision>
  <dcterms:created xsi:type="dcterms:W3CDTF">2021-12-07T14:30:00Z</dcterms:created>
  <dcterms:modified xsi:type="dcterms:W3CDTF">2024-03-22T09:40:10Z</dcterms:modified>
</cp:coreProperties>
</file>