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548" r:id="rId3"/>
    <p:sldId id="489" r:id="rId4"/>
    <p:sldId id="549" r:id="rId5"/>
    <p:sldId id="550" r:id="rId6"/>
    <p:sldId id="551" r:id="rId7"/>
    <p:sldId id="552" r:id="rId8"/>
    <p:sldId id="553" r:id="rId9"/>
    <p:sldId id="554" r:id="rId10"/>
    <p:sldId id="555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 varScale="1">
        <p:scale>
          <a:sx n="65" d="100"/>
          <a:sy n="65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err="1"/>
              <a:t>باغنِّي</a:t>
            </a:r>
            <a:r>
              <a:rPr lang="ar-EG" sz="7200" b="1"/>
              <a:t> بين النَّاس 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81000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(</a:t>
            </a: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</a:t>
            </a:r>
          </a:p>
        </p:txBody>
      </p:sp>
    </p:spTree>
    <p:extLst>
      <p:ext uri="{BB962C8B-B14F-4D97-AF65-F5344CB8AC3E}">
        <p14:creationId xmlns:p14="http://schemas.microsoft.com/office/powerpoint/2010/main" val="1111372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81000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(</a:t>
            </a: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350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(سَامِحني رَغم إنِّي</a:t>
            </a:r>
          </a:p>
          <a:p>
            <a:pPr algn="ctr"/>
            <a:r>
              <a:rPr lang="ar-EG" sz="7200" b="1" dirty="0"/>
              <a:t>عَوِّجت المُستَقيـــم</a:t>
            </a:r>
            <a:br>
              <a:rPr lang="ar-EG" sz="7200" b="1" dirty="0"/>
            </a:br>
            <a:r>
              <a:rPr lang="ar-EG" sz="7200" b="1" dirty="0"/>
              <a:t>مَحا صَكَّ ذنوبـــي</a:t>
            </a:r>
          </a:p>
          <a:p>
            <a:pPr algn="ctr"/>
            <a:r>
              <a:rPr lang="ar-EG" sz="7200" b="1" dirty="0"/>
              <a:t>ومَاضيَّ الأثيـــــــم)2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81000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(</a:t>
            </a: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</a:t>
            </a:r>
          </a:p>
        </p:txBody>
      </p:sp>
    </p:spTree>
    <p:extLst>
      <p:ext uri="{BB962C8B-B14F-4D97-AF65-F5344CB8AC3E}">
        <p14:creationId xmlns:p14="http://schemas.microsoft.com/office/powerpoint/2010/main" val="1845170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35089"/>
            <a:ext cx="10058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(أنقَذني مِن الهُبُوط  </a:t>
            </a:r>
          </a:p>
          <a:p>
            <a:pPr algn="ctr"/>
            <a:r>
              <a:rPr lang="ar-EG" sz="7200" b="1" dirty="0"/>
              <a:t>إلى حُفرَةِ الجَحيم</a:t>
            </a:r>
            <a:br>
              <a:rPr lang="ar-EG" sz="7200" b="1" dirty="0"/>
            </a:br>
            <a:r>
              <a:rPr lang="ar-EG" sz="7200" b="1" dirty="0"/>
              <a:t>وَجَدْتُ أنا فِديَـــــــــة  </a:t>
            </a:r>
          </a:p>
          <a:p>
            <a:pPr algn="ctr"/>
            <a:r>
              <a:rPr lang="ar-EG" sz="7200" b="1" dirty="0"/>
              <a:t>في دَمِــــهِ الكَريم)2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72658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81000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(</a:t>
            </a: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</a:t>
            </a:r>
          </a:p>
        </p:txBody>
      </p:sp>
    </p:spTree>
    <p:extLst>
      <p:ext uri="{BB962C8B-B14F-4D97-AF65-F5344CB8AC3E}">
        <p14:creationId xmlns:p14="http://schemas.microsoft.com/office/powerpoint/2010/main" val="217684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35089"/>
            <a:ext cx="10058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اِترَآف</a:t>
            </a:r>
            <a:r>
              <a:rPr lang="ar-EG" sz="7200" b="1" dirty="0"/>
              <a:t> عَلَيَّ  </a:t>
            </a:r>
          </a:p>
          <a:p>
            <a:pPr algn="ctr"/>
            <a:r>
              <a:rPr lang="ar-EG" sz="7200" b="1" dirty="0"/>
              <a:t>إلَهــــــي الرَّحِيم</a:t>
            </a:r>
            <a:br>
              <a:rPr lang="ar-EG" sz="7200" b="1" dirty="0"/>
            </a:br>
            <a:r>
              <a:rPr lang="ar-EG" sz="7200" b="1" dirty="0"/>
              <a:t>وعَلى الرُّكبَتين  </a:t>
            </a:r>
          </a:p>
          <a:p>
            <a:pPr algn="ctr"/>
            <a:r>
              <a:rPr lang="ar-EG" sz="7200" b="1" dirty="0"/>
              <a:t>حَمَلْني كَالفَطيم)2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03380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81000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(</a:t>
            </a: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(أنا ليَّ إلَه عَظيم)2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باغنِّي</a:t>
            </a:r>
            <a:r>
              <a:rPr lang="ar-EG" sz="6000" b="1" dirty="0">
                <a:solidFill>
                  <a:srgbClr val="003300"/>
                </a:solidFill>
              </a:rPr>
              <a:t> بين النَّاس </a:t>
            </a:r>
          </a:p>
          <a:p>
            <a:pPr algn="ctr"/>
            <a:r>
              <a:rPr lang="ar-EG" sz="6000" b="1" dirty="0">
                <a:solidFill>
                  <a:srgbClr val="003300"/>
                </a:solidFill>
              </a:rPr>
              <a:t>أنا ليَّ إلَه عَظيم</a:t>
            </a:r>
          </a:p>
        </p:txBody>
      </p:sp>
    </p:spTree>
    <p:extLst>
      <p:ext uri="{BB962C8B-B14F-4D97-AF65-F5344CB8AC3E}">
        <p14:creationId xmlns:p14="http://schemas.microsoft.com/office/powerpoint/2010/main" val="3152727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350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/>
            <a:r>
              <a:rPr lang="ar-EG" sz="7200" b="1" dirty="0"/>
              <a:t>(مِن حَوله أغَاني  </a:t>
            </a:r>
          </a:p>
          <a:p>
            <a:pPr algn="ctr"/>
            <a:r>
              <a:rPr lang="ar-EG" sz="7200" b="1" dirty="0"/>
              <a:t>تَسبيح </a:t>
            </a:r>
            <a:r>
              <a:rPr lang="ar-EG" sz="7200" b="1" dirty="0" err="1"/>
              <a:t>السِّيرافيم</a:t>
            </a:r>
            <a:br>
              <a:rPr lang="ar-EG" sz="7200" b="1" dirty="0"/>
            </a:br>
            <a:r>
              <a:rPr lang="ar-EG" sz="7200" b="1" dirty="0"/>
              <a:t>لَكِنُّه سَامِع مِنِّي</a:t>
            </a:r>
          </a:p>
          <a:p>
            <a:pPr algn="ctr"/>
            <a:r>
              <a:rPr lang="ar-EG" sz="7200" b="1" dirty="0"/>
              <a:t>الصَّلاة والتَّرنيم)2</a:t>
            </a:r>
          </a:p>
        </p:txBody>
      </p:sp>
    </p:spTree>
    <p:extLst>
      <p:ext uri="{BB962C8B-B14F-4D97-AF65-F5344CB8AC3E}">
        <p14:creationId xmlns:p14="http://schemas.microsoft.com/office/powerpoint/2010/main" val="408610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2723</TotalTime>
  <Words>216</Words>
  <Application>Microsoft Office PowerPoint</Application>
  <PresentationFormat>عرض على الشاشة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450</cp:revision>
  <dcterms:created xsi:type="dcterms:W3CDTF">2021-12-07T14:30:00Z</dcterms:created>
  <dcterms:modified xsi:type="dcterms:W3CDTF">2024-03-22T09:50:28Z</dcterms:modified>
</cp:coreProperties>
</file>