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 err="1"/>
              <a:t>باغنِّي</a:t>
            </a:r>
            <a:r>
              <a:rPr lang="ar-EG" altLang="ar-EG" sz="7200" b="1" dirty="0"/>
              <a:t> بين النَّاس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b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باغنِّي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بين النَّاس أنا ليَّ إلَه عَظيم)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ليَّ إلَه عَظيم)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باغنِّي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بين النَّاس أنا ليَّ إلَه عَظيم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sing among all people: I have a great God.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4637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b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باغنِّي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بين النَّاس أنا ليَّ إلَه عَظيم)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ليَّ إلَه عَظيم)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باغنِّي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بين النَّاس أنا ليَّ إلَه عَظيم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sing among all people: I have a great God.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(سَامِحني رَغم إنِّي عَوِّجت المُستَقيم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مَحا صَكَّ ذنوبي   ومَاضيَّ الأثيم)</a:t>
            </a:r>
            <a:r>
              <a:rPr kumimoji="0" lang="ar-J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18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samehni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raghm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aawwejt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elmostaqeem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Sakk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thonobi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alatheem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en-US" sz="1800" b="1" dirty="0">
              <a:solidFill>
                <a:srgbClr val="FF0000"/>
              </a:solidFill>
              <a:latin typeface="Calibri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forgave me even though I was not straight.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He cancelled the bill of my sins and my wicked past.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b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باغنِّي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بين النَّاس أنا ليَّ إلَه عَظيم)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ليَّ إلَه عَظيم)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باغنِّي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بين النَّاس أنا ليَّ إلَه عَظيم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sing among all people: I have a great God.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50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(أنقَذني مِن الهُبُوط  إلى حُفرَةِ الجَحيم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وَجَدْتُ أنا فِديَـــــــــة  في دَمِــــهِ الكَريم)</a:t>
            </a:r>
            <a: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anqathni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elhobot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hofrat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eljaheem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wajadto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fedia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damehi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alkareem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lang="en-US" sz="2000" b="1" dirty="0">
              <a:solidFill>
                <a:srgbClr val="FF0000"/>
              </a:solidFill>
              <a:latin typeface="Calibri"/>
              <a:cs typeface="+mn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saved me from falling in the pit of hell.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I found ransom in His precious blood.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b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باغنِّي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بين النَّاس أنا ليَّ إلَه عَظيم)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ليَّ إلَه عَظيم)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باغنِّي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بين النَّاس أنا ليَّ إلَه عَظيم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sing among all people: I have a great God.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96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3-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JO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اِترَآف</a:t>
            </a: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عَلَيَّ  إلَهــــــي الرَّحِيم</a:t>
            </a:r>
            <a:b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وعَلى الرُّكبَتين  حَمَلْني كَالفَطيم)</a:t>
            </a:r>
            <a:r>
              <a:rPr kumimoji="0" lang="ar-J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etraaf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aalayya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erraheem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arrokbatain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hamalni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kalfateem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800" b="1" dirty="0">
              <a:solidFill>
                <a:srgbClr val="FF0000"/>
              </a:solidFill>
              <a:latin typeface="Calibri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merciful God had compassion on me and He carried me on His knees as a toddler.</a:t>
            </a:r>
            <a:endParaRPr lang="ar-EG" sz="3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5006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b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باغنِّي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بين النَّاس أنا ليَّ إلَه عَظيم)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ليَّ إلَه عَظيم)</a:t>
            </a:r>
            <a:r>
              <a:rPr kumimoji="0" lang="ar-JO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باغنِّي</a:t>
            </a: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بين النَّاس أنا ليَّ إلَه عَظيم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baghanni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bain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elnnas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aazeem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sing among all people: I have a great God.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6116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JO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(مِن حَوله أغَاني  تَسبيح </a:t>
            </a:r>
            <a:r>
              <a:rPr kumimoji="0" lang="ar-JO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السِّيرافيم</a:t>
            </a:r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لَكِنُّه سَامِع مِنِّي  الصَّلاة والتَّرنيم)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JO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hawlo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aghani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tasbeeh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esserafeem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lakenno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samea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menni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wettarneem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600" b="1" dirty="0">
              <a:solidFill>
                <a:srgbClr val="FF0000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is surrounded by the praises of the Seraphim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but He still listens to my prayers and praises.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547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3868</TotalTime>
  <Words>567</Words>
  <Application>Microsoft Office PowerPoint</Application>
  <PresentationFormat>عرض على الشاشة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329</cp:revision>
  <dcterms:created xsi:type="dcterms:W3CDTF">2021-12-07T14:30:00Z</dcterms:created>
  <dcterms:modified xsi:type="dcterms:W3CDTF">2023-06-03T15:03:49Z</dcterms:modified>
</cp:coreProperties>
</file>