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95" r:id="rId3"/>
    <p:sldId id="277" r:id="rId4"/>
    <p:sldId id="396" r:id="rId5"/>
    <p:sldId id="404" r:id="rId6"/>
    <p:sldId id="398" r:id="rId7"/>
    <p:sldId id="399" r:id="rId8"/>
    <p:sldId id="405" r:id="rId9"/>
    <p:sldId id="401" r:id="rId10"/>
    <p:sldId id="402" r:id="rId11"/>
    <p:sldId id="40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396"/>
            <p14:sldId id="404"/>
            <p14:sldId id="398"/>
            <p14:sldId id="399"/>
            <p14:sldId id="405"/>
            <p14:sldId id="401"/>
            <p14:sldId id="402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-8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بالتسبيح أنا رافع صوتي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67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 (</a:t>
            </a:r>
            <a:r>
              <a:rPr lang="ar-EG" sz="7200" b="1" dirty="0" err="1"/>
              <a:t>ياللي</a:t>
            </a:r>
            <a:r>
              <a:rPr lang="ar-EG" sz="7200" b="1" dirty="0"/>
              <a:t> بتسمع كل صلاتي </a:t>
            </a:r>
            <a:r>
              <a:rPr lang="ar-EG" sz="7200" b="1" dirty="0" err="1"/>
              <a:t>وبتقبلني</a:t>
            </a:r>
            <a:r>
              <a:rPr lang="ar-EG" sz="7200" b="1" dirty="0"/>
              <a:t> كمان وأنا </a:t>
            </a:r>
            <a:r>
              <a:rPr lang="ar-EG" sz="7200" b="1" dirty="0" err="1"/>
              <a:t>خاطيء</a:t>
            </a:r>
            <a:br>
              <a:rPr lang="ar-EG" sz="7200" b="1" dirty="0"/>
            </a:br>
            <a:r>
              <a:rPr lang="ar-EG" sz="7200" b="1" dirty="0"/>
              <a:t>ليك سجودي يا سر وجودي </a:t>
            </a:r>
          </a:p>
          <a:p>
            <a:pPr algn="ctr"/>
            <a:r>
              <a:rPr lang="ar-EG" sz="7200" b="1" dirty="0" err="1"/>
              <a:t>ده</a:t>
            </a:r>
            <a:r>
              <a:rPr lang="ar-EG" sz="7200" b="1" dirty="0"/>
              <a:t> حبك غير لي حياتي)2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539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462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(بالتسبيح أنا رافع صوتي 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ورافع قلبي إليــــــــك</a:t>
            </a:r>
            <a:br>
              <a:rPr lang="ar-EG" sz="7200" dirty="0">
                <a:solidFill>
                  <a:srgbClr val="004620"/>
                </a:solidFill>
              </a:rPr>
            </a:br>
            <a:r>
              <a:rPr lang="ar-EG" sz="7200" b="1" dirty="0">
                <a:solidFill>
                  <a:srgbClr val="004620"/>
                </a:solidFill>
              </a:rPr>
              <a:t>بهتافي </a:t>
            </a:r>
            <a:r>
              <a:rPr lang="ar-EG" sz="7200" b="1" dirty="0" err="1">
                <a:solidFill>
                  <a:srgbClr val="004620"/>
                </a:solidFill>
              </a:rPr>
              <a:t>بأقدملك</a:t>
            </a:r>
            <a:r>
              <a:rPr lang="ar-EG" sz="7200" b="1" dirty="0">
                <a:solidFill>
                  <a:srgbClr val="004620"/>
                </a:solidFill>
              </a:rPr>
              <a:t> ربـــــي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المجد </a:t>
            </a:r>
            <a:r>
              <a:rPr lang="ar-EG" sz="7200" b="1" dirty="0" err="1">
                <a:solidFill>
                  <a:srgbClr val="004620"/>
                </a:solidFill>
              </a:rPr>
              <a:t>إللي</a:t>
            </a:r>
            <a:r>
              <a:rPr lang="ar-EG" sz="7200" b="1" dirty="0">
                <a:solidFill>
                  <a:srgbClr val="004620"/>
                </a:solidFill>
              </a:rPr>
              <a:t> يليق بيك)2</a:t>
            </a:r>
            <a:br>
              <a:rPr lang="ar-EG" sz="7200" b="1" dirty="0">
                <a:solidFill>
                  <a:srgbClr val="004620"/>
                </a:solidFill>
              </a:rPr>
            </a:br>
            <a:endParaRPr lang="ar-EG" sz="8800" b="1" dirty="0">
              <a:solidFill>
                <a:srgbClr val="0046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732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539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462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(بالتسبيح أنا رافع صوتي 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ورافع قلبي إليــــــــك</a:t>
            </a:r>
            <a:br>
              <a:rPr lang="ar-EG" sz="7200" dirty="0">
                <a:solidFill>
                  <a:srgbClr val="004620"/>
                </a:solidFill>
              </a:rPr>
            </a:br>
            <a:r>
              <a:rPr lang="ar-EG" sz="7200" b="1" dirty="0">
                <a:solidFill>
                  <a:srgbClr val="004620"/>
                </a:solidFill>
              </a:rPr>
              <a:t>بهتافي </a:t>
            </a:r>
            <a:r>
              <a:rPr lang="ar-EG" sz="7200" b="1" dirty="0" err="1">
                <a:solidFill>
                  <a:srgbClr val="004620"/>
                </a:solidFill>
              </a:rPr>
              <a:t>بأقدملك</a:t>
            </a:r>
            <a:r>
              <a:rPr lang="ar-EG" sz="7200" b="1" dirty="0">
                <a:solidFill>
                  <a:srgbClr val="004620"/>
                </a:solidFill>
              </a:rPr>
              <a:t> ربـــــي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المجد </a:t>
            </a:r>
            <a:r>
              <a:rPr lang="ar-EG" sz="7200" b="1" dirty="0" err="1">
                <a:solidFill>
                  <a:srgbClr val="004620"/>
                </a:solidFill>
              </a:rPr>
              <a:t>إللي</a:t>
            </a:r>
            <a:r>
              <a:rPr lang="ar-EG" sz="7200" b="1" dirty="0">
                <a:solidFill>
                  <a:srgbClr val="004620"/>
                </a:solidFill>
              </a:rPr>
              <a:t> يليق بيك)2</a:t>
            </a:r>
            <a:br>
              <a:rPr lang="ar-EG" sz="7200" b="1" dirty="0">
                <a:solidFill>
                  <a:srgbClr val="004620"/>
                </a:solidFill>
              </a:rPr>
            </a:br>
            <a:endParaRPr lang="ar-EG" sz="8800" b="1" dirty="0">
              <a:solidFill>
                <a:srgbClr val="00462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6674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6600" b="1" dirty="0"/>
              <a:t>(</a:t>
            </a:r>
            <a:r>
              <a:rPr lang="ar-EG" sz="6600" b="1" dirty="0" err="1"/>
              <a:t>إقبله</a:t>
            </a:r>
            <a:r>
              <a:rPr lang="ar-EG" sz="6600" b="1" dirty="0"/>
              <a:t> مني ذبيحة حب </a:t>
            </a:r>
          </a:p>
          <a:p>
            <a:pPr algn="ctr"/>
            <a:r>
              <a:rPr lang="ar-EG" sz="6600" b="1" dirty="0"/>
              <a:t>يا أعظم أب وأحلى صديق</a:t>
            </a:r>
            <a:br>
              <a:rPr lang="ar-EG" sz="6600" dirty="0"/>
            </a:br>
            <a:r>
              <a:rPr lang="ar-EG" sz="6600" b="1" dirty="0"/>
              <a:t>خارج مني بصدق القلب ده </a:t>
            </a:r>
          </a:p>
          <a:p>
            <a:pPr algn="ctr"/>
            <a:r>
              <a:rPr lang="ar-EG" sz="6600" b="1" dirty="0"/>
              <a:t>هدفي وطلبي أن أرضيك)2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6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 (</a:t>
            </a:r>
            <a:r>
              <a:rPr lang="ar-EG" sz="7200" b="1" dirty="0" err="1"/>
              <a:t>عايز</a:t>
            </a:r>
            <a:r>
              <a:rPr lang="ar-EG" sz="7200" b="1" dirty="0"/>
              <a:t> أقولك أحلى كلام </a:t>
            </a:r>
          </a:p>
          <a:p>
            <a:pPr algn="ctr"/>
            <a:r>
              <a:rPr lang="ar-EG" sz="7200" b="1" dirty="0"/>
              <a:t>وأغني أجمل ألحان</a:t>
            </a:r>
            <a:br>
              <a:rPr lang="ar-EG" sz="7200" dirty="0"/>
            </a:br>
            <a:r>
              <a:rPr lang="ar-EG" sz="7200" b="1" dirty="0"/>
              <a:t>يملأ حضورك كل كياني </a:t>
            </a:r>
          </a:p>
          <a:p>
            <a:pPr algn="ctr"/>
            <a:r>
              <a:rPr lang="ar-EG" sz="7200" b="1" dirty="0"/>
              <a:t>وأشوفك بعيون الإيمان)2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63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462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(بالتسبيح أنا رافع صوتي 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ورافع قلبي إليــــــــك</a:t>
            </a:r>
            <a:br>
              <a:rPr lang="ar-EG" sz="7200" dirty="0">
                <a:solidFill>
                  <a:srgbClr val="004620"/>
                </a:solidFill>
              </a:rPr>
            </a:br>
            <a:r>
              <a:rPr lang="ar-EG" sz="7200" b="1" dirty="0">
                <a:solidFill>
                  <a:srgbClr val="004620"/>
                </a:solidFill>
              </a:rPr>
              <a:t>بهتافي </a:t>
            </a:r>
            <a:r>
              <a:rPr lang="ar-EG" sz="7200" b="1" dirty="0" err="1">
                <a:solidFill>
                  <a:srgbClr val="004620"/>
                </a:solidFill>
              </a:rPr>
              <a:t>بأقدملك</a:t>
            </a:r>
            <a:r>
              <a:rPr lang="ar-EG" sz="7200" b="1" dirty="0">
                <a:solidFill>
                  <a:srgbClr val="004620"/>
                </a:solidFill>
              </a:rPr>
              <a:t> ربـــــي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المجد </a:t>
            </a:r>
            <a:r>
              <a:rPr lang="ar-EG" sz="7200" b="1" dirty="0" err="1">
                <a:solidFill>
                  <a:srgbClr val="004620"/>
                </a:solidFill>
              </a:rPr>
              <a:t>إللي</a:t>
            </a:r>
            <a:r>
              <a:rPr lang="ar-EG" sz="7200" b="1" dirty="0">
                <a:solidFill>
                  <a:srgbClr val="004620"/>
                </a:solidFill>
              </a:rPr>
              <a:t> يليق بيك)2</a:t>
            </a:r>
            <a:br>
              <a:rPr lang="ar-EG" sz="7200" b="1" dirty="0">
                <a:solidFill>
                  <a:srgbClr val="004620"/>
                </a:solidFill>
              </a:rPr>
            </a:br>
            <a:endParaRPr lang="ar-EG" sz="8800" b="1" dirty="0">
              <a:solidFill>
                <a:srgbClr val="0046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0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</a:p>
          <a:p>
            <a:pPr algn="ctr"/>
            <a:r>
              <a:rPr lang="ar-EG" sz="6600" b="1" dirty="0"/>
              <a:t>(واقف قدامك </a:t>
            </a:r>
            <a:r>
              <a:rPr lang="ar-EG" sz="6600" b="1" dirty="0" err="1"/>
              <a:t>وبأحاول</a:t>
            </a:r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ألقى كلام عشان أوصف بيه</a:t>
            </a:r>
            <a:br>
              <a:rPr lang="ar-EG" sz="6600" dirty="0"/>
            </a:br>
            <a:r>
              <a:rPr lang="ar-EG" sz="6600" b="1" dirty="0"/>
              <a:t>إحسانك لي وحنانك </a:t>
            </a:r>
          </a:p>
          <a:p>
            <a:pPr algn="ctr"/>
            <a:r>
              <a:rPr lang="ar-EG" sz="6600" b="1" dirty="0"/>
              <a:t>ده </a:t>
            </a:r>
            <a:r>
              <a:rPr lang="ar-EG" sz="6600" b="1" dirty="0" err="1"/>
              <a:t>مافيش</a:t>
            </a:r>
            <a:r>
              <a:rPr lang="ar-EG" sz="6600" b="1" dirty="0"/>
              <a:t> أي كلام يوفيك)2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325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 (</a:t>
            </a:r>
            <a:r>
              <a:rPr lang="ar-EG" sz="7200" b="1" dirty="0" err="1"/>
              <a:t>ياللي</a:t>
            </a:r>
            <a:r>
              <a:rPr lang="ar-EG" sz="7200" b="1" dirty="0"/>
              <a:t> مليت عمري بالخير الصعب معاك يبقى يسير</a:t>
            </a:r>
            <a:br>
              <a:rPr lang="ar-EG" sz="7200" dirty="0"/>
            </a:br>
            <a:r>
              <a:rPr lang="ar-EG" sz="7200" b="1" dirty="0"/>
              <a:t>ده </a:t>
            </a:r>
            <a:r>
              <a:rPr lang="ar-EG" sz="7200" b="1" dirty="0" err="1"/>
              <a:t>مافيش</a:t>
            </a:r>
            <a:r>
              <a:rPr lang="ar-EG" sz="7200" b="1" dirty="0"/>
              <a:t> غيرك </a:t>
            </a:r>
            <a:r>
              <a:rPr lang="ar-EG" sz="7200" b="1" dirty="0" err="1"/>
              <a:t>إنت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بيقدر</a:t>
            </a:r>
            <a:r>
              <a:rPr lang="ar-EG" sz="7200" b="1" dirty="0"/>
              <a:t> يصنع </a:t>
            </a:r>
            <a:r>
              <a:rPr lang="ar-EG" sz="7200" b="1" dirty="0" err="1"/>
              <a:t>جوايا</a:t>
            </a:r>
            <a:r>
              <a:rPr lang="ar-EG" sz="7200" b="1" dirty="0"/>
              <a:t> تغيير)2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53960"/>
            <a:ext cx="99821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462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(بالتسبيح أنا رافع صوتي 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ورافع قلبي إليــــــــك</a:t>
            </a:r>
            <a:br>
              <a:rPr lang="ar-EG" sz="7200" dirty="0">
                <a:solidFill>
                  <a:srgbClr val="004620"/>
                </a:solidFill>
              </a:rPr>
            </a:br>
            <a:r>
              <a:rPr lang="ar-EG" sz="7200" b="1" dirty="0">
                <a:solidFill>
                  <a:srgbClr val="004620"/>
                </a:solidFill>
              </a:rPr>
              <a:t>بهتافي </a:t>
            </a:r>
            <a:r>
              <a:rPr lang="ar-EG" sz="7200" b="1" dirty="0" err="1">
                <a:solidFill>
                  <a:srgbClr val="004620"/>
                </a:solidFill>
              </a:rPr>
              <a:t>بأقدملك</a:t>
            </a:r>
            <a:r>
              <a:rPr lang="ar-EG" sz="7200" b="1" dirty="0">
                <a:solidFill>
                  <a:srgbClr val="004620"/>
                </a:solidFill>
              </a:rPr>
              <a:t> ربـــــي</a:t>
            </a:r>
          </a:p>
          <a:p>
            <a:pPr algn="ctr"/>
            <a:r>
              <a:rPr lang="ar-EG" sz="7200" b="1" dirty="0">
                <a:solidFill>
                  <a:srgbClr val="004620"/>
                </a:solidFill>
              </a:rPr>
              <a:t>المجد </a:t>
            </a:r>
            <a:r>
              <a:rPr lang="ar-EG" sz="7200" b="1" dirty="0" err="1">
                <a:solidFill>
                  <a:srgbClr val="004620"/>
                </a:solidFill>
              </a:rPr>
              <a:t>إللي</a:t>
            </a:r>
            <a:r>
              <a:rPr lang="ar-EG" sz="7200" b="1" dirty="0">
                <a:solidFill>
                  <a:srgbClr val="004620"/>
                </a:solidFill>
              </a:rPr>
              <a:t> يليق بيك)2</a:t>
            </a:r>
            <a:br>
              <a:rPr lang="ar-EG" sz="7200" b="1" dirty="0">
                <a:solidFill>
                  <a:srgbClr val="004620"/>
                </a:solidFill>
              </a:rPr>
            </a:br>
            <a:endParaRPr lang="ar-EG" sz="8800" b="1" dirty="0">
              <a:solidFill>
                <a:srgbClr val="0046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94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</a:t>
            </a:r>
          </a:p>
          <a:p>
            <a:pPr algn="ctr"/>
            <a:r>
              <a:rPr lang="ar-EG" sz="6600" b="1" dirty="0"/>
              <a:t>(يهتف قلبي ويعلى نشيدي </a:t>
            </a:r>
          </a:p>
          <a:p>
            <a:pPr algn="ctr"/>
            <a:r>
              <a:rPr lang="ar-EG" sz="6600" b="1" dirty="0" err="1"/>
              <a:t>عشانك</a:t>
            </a:r>
            <a:r>
              <a:rPr lang="ar-EG" sz="6600" b="1" dirty="0"/>
              <a:t> سيدي </a:t>
            </a:r>
            <a:r>
              <a:rPr lang="ar-EG" sz="6600" b="1" dirty="0" err="1"/>
              <a:t>ياغالي</a:t>
            </a:r>
            <a:r>
              <a:rPr lang="ar-EG" sz="6600" b="1" dirty="0"/>
              <a:t> عليا</a:t>
            </a:r>
            <a:br>
              <a:rPr lang="ar-EG" sz="6600" dirty="0"/>
            </a:br>
            <a:r>
              <a:rPr lang="ar-EG" sz="6600" b="1" dirty="0"/>
              <a:t>وأنسى معاك حزني وتنهيدي وأشوفك عيدي وكل ما ليا)2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229</Words>
  <Application>Microsoft Office PowerPoint</Application>
  <PresentationFormat>عرض على الشاشة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218</cp:revision>
  <dcterms:created xsi:type="dcterms:W3CDTF">2021-12-07T14:30:00Z</dcterms:created>
  <dcterms:modified xsi:type="dcterms:W3CDTF">2024-03-22T09:59:28Z</dcterms:modified>
</cp:coreProperties>
</file>